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8" r:id="rId3"/>
    <p:sldId id="275" r:id="rId4"/>
    <p:sldId id="272" r:id="rId5"/>
    <p:sldId id="273" r:id="rId6"/>
    <p:sldId id="274" r:id="rId7"/>
  </p:sldIdLst>
  <p:sldSz cx="12192000" cy="6858000"/>
  <p:notesSz cx="6858000" cy="9144000"/>
  <p:embeddedFontLst>
    <p:embeddedFont>
      <p:font typeface="Bebas Neue Bold" panose="020B0606020202050201" charset="-52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eliosC" panose="020B0604020202020204" charset="-52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002060"/>
    <a:srgbClr val="C2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explosion val="5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A-4542-AD6D-0353E9D39E2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A-4542-AD6D-0353E9D39E22}"/>
              </c:ext>
            </c:extLst>
          </c:dPt>
          <c:dPt>
            <c:idx val="2"/>
            <c:bubble3D val="0"/>
            <c:spPr>
              <a:solidFill>
                <a:srgbClr val="C228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A-4542-AD6D-0353E9D39E22}"/>
              </c:ext>
            </c:extLst>
          </c:dPt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A-4542-AD6D-0353E9D39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C260B5-A00F-7231-7ACB-535008A06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2A0BAA-5E02-CE50-F880-45D45606A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72C6-A373-4F60-83BC-6CB9B97398AA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A23DE3-DF45-F254-0BE3-2BFC0B164F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871A0C-EFF7-216B-C85B-C3E5C55990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147A-00E8-4793-BF03-13DED9055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414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3CD8-A08B-478D-B194-FB86706887F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A4F9-09A8-4995-8AEB-BC86A065E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232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B385-0155-4B35-AD8A-A3113B4BFB84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25C-779A-46A2-97E8-9C9B8DBD3EAD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848-8B37-46D2-9AC6-59452EF74F88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9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E6EC-61C9-475D-94E0-9E8F5B4046CC}" type="datetime1">
              <a:rPr lang="ru-RU" smtClean="0"/>
              <a:t>16.11.2022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8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E9E1-2D91-41DF-A553-E255AAA1A8F1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14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DFEE-65DE-47AA-BBB3-CC4D06A0B48E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8802-3974-4DA0-A79B-D7F47175FE01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B041-E5D2-416A-9915-61CDE0E10F5C}" type="datetime1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78E7-29E5-406A-ABD0-3D9424869E42}" type="datetime1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4AE8-9E48-4031-919C-89310175A582}" type="datetime1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8720-68C2-4FEB-9A09-C1632B2D3D21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F18-6014-466A-AB08-5DFB55696EBC}" type="datetime1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A2DE0-555D-FFA9-F741-C23C381ED6A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288D-5551-4835-B1CD-5999BB2CC902}" type="datetime1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174A-0C47-4D5C-A7B2-D2D1C05C7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7862C0-8855-4703-A954-77977B5CB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" y="241"/>
            <a:ext cx="12191143" cy="6857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7A725-DCE2-B6A2-1AA2-8F6CDEB24A3E}"/>
              </a:ext>
            </a:extLst>
          </p:cNvPr>
          <p:cNvSpPr txBox="1"/>
          <p:nvPr/>
        </p:nvSpPr>
        <p:spPr>
          <a:xfrm>
            <a:off x="512405" y="3922388"/>
            <a:ext cx="6476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ЦИФРОВАЯ СИСТЕМА</a:t>
            </a:r>
          </a:p>
          <a:p>
            <a:r>
              <a:rPr lang="ru-RU" sz="40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ЭЛЕКТРОННЫЙ ПУТЕВОЙ ЛИСТ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B465C-A79E-2695-1C7A-96553EEAEF6F}"/>
              </a:ext>
            </a:extLst>
          </p:cNvPr>
          <p:cNvSpPr txBox="1"/>
          <p:nvPr/>
        </p:nvSpPr>
        <p:spPr>
          <a:xfrm>
            <a:off x="512405" y="5205407"/>
            <a:ext cx="342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1D6FF"/>
                </a:solidFill>
                <a:latin typeface="HeliosC" panose="00000500000000000000" pitchFamily="2" charset="-52"/>
              </a:rPr>
              <a:t>Сергей Куликов</a:t>
            </a:r>
          </a:p>
          <a:p>
            <a:r>
              <a:rPr lang="ru-RU" dirty="0">
                <a:solidFill>
                  <a:srgbClr val="61D6FF"/>
                </a:solidFill>
                <a:latin typeface="HeliosC" panose="00000500000000000000" pitchFamily="2" charset="-52"/>
              </a:rPr>
              <a:t>Генеральный директор «Ресурс Групп»</a:t>
            </a:r>
          </a:p>
        </p:txBody>
      </p:sp>
    </p:spTree>
    <p:extLst>
      <p:ext uri="{BB962C8B-B14F-4D97-AF65-F5344CB8AC3E}">
        <p14:creationId xmlns:p14="http://schemas.microsoft.com/office/powerpoint/2010/main" val="23588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A4C7-845B-4346-8442-EE228945F3CF}"/>
              </a:ext>
            </a:extLst>
          </p:cNvPr>
          <p:cNvSpPr txBox="1"/>
          <p:nvPr/>
        </p:nvSpPr>
        <p:spPr>
          <a:xfrm>
            <a:off x="267961" y="148222"/>
            <a:ext cx="438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Транспортная экосистема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20B0604020202020204" charset="-52"/>
              </a:rPr>
              <a:pPr algn="r"/>
              <a:t>2</a:t>
            </a:fld>
            <a:endParaRPr lang="ru-RU" b="0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2A8E62-8C46-4A09-A7D7-B1EE2993C175}"/>
              </a:ext>
            </a:extLst>
          </p:cNvPr>
          <p:cNvGrpSpPr/>
          <p:nvPr/>
        </p:nvGrpSpPr>
        <p:grpSpPr>
          <a:xfrm>
            <a:off x="3955973" y="1669312"/>
            <a:ext cx="4280054" cy="4179001"/>
            <a:chOff x="12776200" y="3221009"/>
            <a:chExt cx="9162609" cy="9162611"/>
          </a:xfrm>
        </p:grpSpPr>
        <p:graphicFrame>
          <p:nvGraphicFramePr>
            <p:cNvPr id="9" name="Chart 2145">
              <a:extLst>
                <a:ext uri="{FF2B5EF4-FFF2-40B4-BE49-F238E27FC236}">
                  <a16:creationId xmlns:a16="http://schemas.microsoft.com/office/drawing/2014/main" id="{9441AA12-56E9-4CB0-AF47-ACD5FAD1D6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1585324"/>
                </p:ext>
              </p:extLst>
            </p:nvPr>
          </p:nvGraphicFramePr>
          <p:xfrm>
            <a:off x="12776200" y="3221009"/>
            <a:ext cx="9162609" cy="91626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Shape 2146">
              <a:extLst>
                <a:ext uri="{FF2B5EF4-FFF2-40B4-BE49-F238E27FC236}">
                  <a16:creationId xmlns:a16="http://schemas.microsoft.com/office/drawing/2014/main" id="{209C8F99-DCA2-4068-AAC6-9B465142D35B}"/>
                </a:ext>
              </a:extLst>
            </p:cNvPr>
            <p:cNvSpPr/>
            <p:nvPr/>
          </p:nvSpPr>
          <p:spPr>
            <a:xfrm>
              <a:off x="16843136" y="4963000"/>
              <a:ext cx="1028738" cy="1028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3516" dirty="0">
                <a:latin typeface="HeliosC" panose="020B0604020202020204" charset="-52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Shape 2147">
              <a:extLst>
                <a:ext uri="{FF2B5EF4-FFF2-40B4-BE49-F238E27FC236}">
                  <a16:creationId xmlns:a16="http://schemas.microsoft.com/office/drawing/2014/main" id="{016C7C7D-AD7D-44ED-BA68-6AE7B99F96E8}"/>
                </a:ext>
              </a:extLst>
            </p:cNvPr>
            <p:cNvSpPr/>
            <p:nvPr/>
          </p:nvSpPr>
          <p:spPr>
            <a:xfrm>
              <a:off x="18952046" y="8481280"/>
              <a:ext cx="1028738" cy="1028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8" tIns="71438" rIns="71438" bIns="71438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3516" dirty="0">
                <a:latin typeface="HeliosC" panose="020B0604020202020204" charset="-52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Shape 2148">
              <a:extLst>
                <a:ext uri="{FF2B5EF4-FFF2-40B4-BE49-F238E27FC236}">
                  <a16:creationId xmlns:a16="http://schemas.microsoft.com/office/drawing/2014/main" id="{78834E56-7181-479B-B408-FE535408A95B}"/>
                </a:ext>
              </a:extLst>
            </p:cNvPr>
            <p:cNvSpPr/>
            <p:nvPr/>
          </p:nvSpPr>
          <p:spPr>
            <a:xfrm>
              <a:off x="14734225" y="8481280"/>
              <a:ext cx="1028738" cy="1028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3516" dirty="0">
                <a:latin typeface="HeliosC" panose="020B0604020202020204" charset="-52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B6649C-8CA8-451F-9DEA-AA5A910D2AD6}"/>
                </a:ext>
              </a:extLst>
            </p:cNvPr>
            <p:cNvSpPr txBox="1"/>
            <p:nvPr/>
          </p:nvSpPr>
          <p:spPr>
            <a:xfrm>
              <a:off x="14766103" y="8590763"/>
              <a:ext cx="964984" cy="809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HeliosC" panose="020B0604020202020204" charset="-52"/>
                  <a:ea typeface="League Spartan" charset="0"/>
                  <a:cs typeface="Poppins" pitchFamily="2" charset="77"/>
                </a:rPr>
                <a:t>02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78A5D8-01EE-422D-9464-707C45474767}"/>
                </a:ext>
              </a:extLst>
            </p:cNvPr>
            <p:cNvSpPr txBox="1"/>
            <p:nvPr/>
          </p:nvSpPr>
          <p:spPr>
            <a:xfrm>
              <a:off x="18983924" y="8590763"/>
              <a:ext cx="964984" cy="809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HeliosC" panose="020B0604020202020204" charset="-52"/>
                  <a:ea typeface="League Spartan" charset="0"/>
                  <a:cs typeface="Poppins" pitchFamily="2" charset="77"/>
                </a:rPr>
                <a:t>03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8C7B34-1A2B-403F-9A33-D1D48C88B446}"/>
                </a:ext>
              </a:extLst>
            </p:cNvPr>
            <p:cNvSpPr txBox="1"/>
            <p:nvPr/>
          </p:nvSpPr>
          <p:spPr>
            <a:xfrm>
              <a:off x="16875011" y="5072483"/>
              <a:ext cx="964984" cy="809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HeliosC" panose="020B0604020202020204" charset="-52"/>
                  <a:ea typeface="League Spartan" charset="0"/>
                  <a:cs typeface="Poppins" pitchFamily="2" charset="77"/>
                </a:rPr>
                <a:t>01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E6587C-16EE-4B3B-9C90-AFB2ECB1EB17}"/>
              </a:ext>
            </a:extLst>
          </p:cNvPr>
          <p:cNvSpPr txBox="1"/>
          <p:nvPr/>
        </p:nvSpPr>
        <p:spPr>
          <a:xfrm>
            <a:off x="72889" y="1299980"/>
            <a:ext cx="479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2282E"/>
                </a:solidFill>
                <a:effectLst/>
                <a:uLnTx/>
                <a:uFillTx/>
                <a:latin typeface="HeliosC" panose="020B0604020202020204" charset="-52"/>
              </a:rPr>
              <a:t>ЗАКОНОДАТЕЛЬНЫЕ ИНИЦИАТИВЫ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A16FA-252B-4EB4-B39D-7CABC44BC578}"/>
              </a:ext>
            </a:extLst>
          </p:cNvPr>
          <p:cNvSpPr txBox="1"/>
          <p:nvPr/>
        </p:nvSpPr>
        <p:spPr>
          <a:xfrm>
            <a:off x="179341" y="1884683"/>
            <a:ext cx="416630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ПОСТАНОВЛЕНИЕ ПРАВИТЕЛЬСТВА РФ ОТ 21.05.2022 № 931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Об утверждении правил обмена электронными перевозочными документами</a:t>
            </a:r>
          </a:p>
          <a:p>
            <a:endParaRPr lang="ru-RU" sz="1100" dirty="0">
              <a:solidFill>
                <a:srgbClr val="002060"/>
              </a:solidFill>
              <a:latin typeface="HeliosC" panose="020B060402020202020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7018D-336A-40EE-B3FF-18482A47A64F}"/>
              </a:ext>
            </a:extLst>
          </p:cNvPr>
          <p:cNvSpPr txBox="1"/>
          <p:nvPr/>
        </p:nvSpPr>
        <p:spPr>
          <a:xfrm>
            <a:off x="179341" y="2608320"/>
            <a:ext cx="405429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ФЗ ОТ 08.11.2007 N 259-ФЗ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(ред. от 06.03.2022) "Устав автомобильного транспорта и городского наземного электрического транспорта»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9A962D-919C-4E25-8F14-8B197300F43D}"/>
              </a:ext>
            </a:extLst>
          </p:cNvPr>
          <p:cNvSpPr txBox="1"/>
          <p:nvPr/>
        </p:nvSpPr>
        <p:spPr>
          <a:xfrm>
            <a:off x="170959" y="3331957"/>
            <a:ext cx="379990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ПОСТАНОВЛЕНИЕ ПРАВИТЕЛЬСТВА РФ ОТ 03.03.2022 № 281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Об утверждении правил </a:t>
            </a: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представления информации в государственную информационную систему электронных перевозочных документов и технических требований к информационным системам электронных перевозочных документов"</a:t>
            </a:r>
          </a:p>
          <a:p>
            <a:pPr lvl="0"/>
            <a:endParaRPr lang="ru-RU" sz="1100" dirty="0">
              <a:solidFill>
                <a:srgbClr val="002060"/>
              </a:solidFill>
              <a:latin typeface="HeliosC" panose="020B0604020202020204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89F496-2222-4B76-BFEB-85CFF8AF155B}"/>
              </a:ext>
            </a:extLst>
          </p:cNvPr>
          <p:cNvSpPr txBox="1"/>
          <p:nvPr/>
        </p:nvSpPr>
        <p:spPr>
          <a:xfrm>
            <a:off x="179341" y="4651973"/>
            <a:ext cx="4062673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b="1" i="1" dirty="0">
                <a:solidFill>
                  <a:srgbClr val="002060"/>
                </a:solidFill>
                <a:latin typeface="HeliosC" panose="020B0604020202020204" charset="-52"/>
              </a:rPr>
              <a:t>ПРОЕКТ ПРИКАЗА МИНИСТЕРСТВА ТРАНСПОРТА РФ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"Об утверждении состава сведений, указанных в части 3 статьи 6 ФЗ от 8 ноября 2007 г. N 259-ФЗ "Устав автомобильного транспорта и городского наземного электрического транспорта", и порядка оформления или формирования путевого листа« (подготовлен Минтрансом России 22.07.2022 г.)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5835E-4184-4B9E-B5AB-C77A576E4CD8}"/>
              </a:ext>
            </a:extLst>
          </p:cNvPr>
          <p:cNvSpPr txBox="1"/>
          <p:nvPr/>
        </p:nvSpPr>
        <p:spPr>
          <a:xfrm>
            <a:off x="8116716" y="1299980"/>
            <a:ext cx="390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3"/>
                </a:solidFill>
                <a:latin typeface="HeliosC" panose="020B0604020202020204" charset="-52"/>
              </a:rPr>
              <a:t>СИСТЕМЫ/СРЕДСТВА ПОЛУЧЕНИЯ ИНФОРМАЦИИ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HeliosC" panose="020B0604020202020204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109AEA-933F-4BB3-9E43-FE6ECB270150}"/>
              </a:ext>
            </a:extLst>
          </p:cNvPr>
          <p:cNvSpPr txBox="1"/>
          <p:nvPr/>
        </p:nvSpPr>
        <p:spPr>
          <a:xfrm>
            <a:off x="8236027" y="4980534"/>
            <a:ext cx="37195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ВЭБ ИНТЕРФЕЙС</a:t>
            </a:r>
          </a:p>
          <a:p>
            <a:pPr>
              <a:defRPr/>
            </a:pP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ИТ-система, позволяющая достичь прозрачности, оперативности и удобства процесса управления автопарком.</a:t>
            </a:r>
            <a:endParaRPr lang="ru-RU" sz="1100" dirty="0">
              <a:solidFill>
                <a:srgbClr val="002060"/>
              </a:solidFill>
              <a:latin typeface="HeliosC" panose="020B060402020202020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13092-87CE-4104-BDA3-F788581EEB95}"/>
              </a:ext>
            </a:extLst>
          </p:cNvPr>
          <p:cNvSpPr txBox="1"/>
          <p:nvPr/>
        </p:nvSpPr>
        <p:spPr>
          <a:xfrm>
            <a:off x="8250918" y="3160171"/>
            <a:ext cx="371957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iosC" panose="020B0604020202020204" charset="-52"/>
                <a:ea typeface="Roboto" panose="02000000000000000000" pitchFamily="2" charset="0"/>
              </a:rPr>
              <a:t>ЭЛЕКТРОННЫЙ ПУТЕВОЙ ЛИСТ</a:t>
            </a:r>
          </a:p>
          <a:p>
            <a:pPr>
              <a:defRPr/>
            </a:pP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Сокращение временных затрат</a:t>
            </a:r>
            <a:r>
              <a:rPr lang="en-US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на оформление путевого листа</a:t>
            </a:r>
            <a:r>
              <a:rPr lang="en-US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за счет организация единого пространства работы водителя, диспетчера, контролера АТС, медицинского работника</a:t>
            </a:r>
            <a:r>
              <a:rPr lang="en-US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и заказчика услуг.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F4667F-62F2-4B61-82FE-72A17B36D637}"/>
              </a:ext>
            </a:extLst>
          </p:cNvPr>
          <p:cNvSpPr txBox="1"/>
          <p:nvPr/>
        </p:nvSpPr>
        <p:spPr>
          <a:xfrm>
            <a:off x="8236027" y="2003576"/>
            <a:ext cx="371957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iosC" panose="020B0604020202020204" charset="-52"/>
                <a:ea typeface="Roboto" panose="02000000000000000000" pitchFamily="2" charset="0"/>
              </a:rPr>
              <a:t>МОБИЛЬНОЕ ПРИЛОЖЕНИЕ «ТЕХНИЧЕСКИЙ ОСМОТР»</a:t>
            </a:r>
          </a:p>
          <a:p>
            <a:pPr>
              <a:defRPr/>
            </a:pPr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  <a:sym typeface="Proxima Nova Regular"/>
              </a:rPr>
              <a:t>Повышения безопасности дорожного движения за счет автоматизированной проверки  технического состояния транспортных средств. Прозрачность и открытый доступ к результатам проверки.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iosC" panose="020B0604020202020204" charset="-52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A1BC9-DCC0-440A-A9F0-F0440B61A297}"/>
              </a:ext>
            </a:extLst>
          </p:cNvPr>
          <p:cNvSpPr txBox="1"/>
          <p:nvPr/>
        </p:nvSpPr>
        <p:spPr>
          <a:xfrm>
            <a:off x="8261379" y="4325682"/>
            <a:ext cx="371957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HeliosC" panose="020B0604020202020204" charset="-52"/>
                <a:ea typeface="Roboto" panose="02000000000000000000" pitchFamily="2" charset="0"/>
              </a:rPr>
              <a:t>УДАЛЕННАЯ СИСТЕМА МЕДИЦИНСКОГО ОСМОТРА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Сокращение затрат на медицинский персонал за счет автоматизации ПРМО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7BA56B-F6A8-4791-A93A-B3198E823F8B}"/>
              </a:ext>
            </a:extLst>
          </p:cNvPr>
          <p:cNvSpPr txBox="1"/>
          <p:nvPr/>
        </p:nvSpPr>
        <p:spPr>
          <a:xfrm>
            <a:off x="2812691" y="6069845"/>
            <a:ext cx="683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iosC" panose="020B0604020202020204" charset="-52"/>
              </a:rPr>
              <a:t>ГОСУДАРСТВЕННАЯ ИНФОРМАЦИОННАЯ СИСТЕМА</a:t>
            </a:r>
          </a:p>
        </p:txBody>
      </p:sp>
      <p:sp>
        <p:nvSpPr>
          <p:cNvPr id="27" name="Рисунок 12">
            <a:extLst>
              <a:ext uri="{FF2B5EF4-FFF2-40B4-BE49-F238E27FC236}">
                <a16:creationId xmlns:a16="http://schemas.microsoft.com/office/drawing/2014/main" id="{9DBC2518-6E36-4FF7-A07B-F74BDDBFE57D}"/>
              </a:ext>
            </a:extLst>
          </p:cNvPr>
          <p:cNvSpPr/>
          <p:nvPr/>
        </p:nvSpPr>
        <p:spPr>
          <a:xfrm>
            <a:off x="4885500" y="2821618"/>
            <a:ext cx="595450" cy="677107"/>
          </a:xfrm>
          <a:custGeom>
            <a:avLst/>
            <a:gdLst>
              <a:gd name="connsiteX0" fmla="*/ 316891 w 350915"/>
              <a:gd name="connsiteY0" fmla="*/ 28296 h 449671"/>
              <a:gd name="connsiteX1" fmla="*/ 245567 w 350915"/>
              <a:gd name="connsiteY1" fmla="*/ 28296 h 449671"/>
              <a:gd name="connsiteX2" fmla="*/ 245144 w 350915"/>
              <a:gd name="connsiteY2" fmla="*/ 27768 h 449671"/>
              <a:gd name="connsiteX3" fmla="*/ 233098 w 350915"/>
              <a:gd name="connsiteY3" fmla="*/ 17738 h 449671"/>
              <a:gd name="connsiteX4" fmla="*/ 217882 w 350915"/>
              <a:gd name="connsiteY4" fmla="*/ 14148 h 449671"/>
              <a:gd name="connsiteX5" fmla="*/ 199074 w 350915"/>
              <a:gd name="connsiteY5" fmla="*/ 14148 h 449671"/>
              <a:gd name="connsiteX6" fmla="*/ 198757 w 350915"/>
              <a:gd name="connsiteY6" fmla="*/ 13514 h 449671"/>
              <a:gd name="connsiteX7" fmla="*/ 188824 w 350915"/>
              <a:gd name="connsiteY7" fmla="*/ 3590 h 449671"/>
              <a:gd name="connsiteX8" fmla="*/ 175511 w 350915"/>
              <a:gd name="connsiteY8" fmla="*/ 0 h 449671"/>
              <a:gd name="connsiteX9" fmla="*/ 162091 w 350915"/>
              <a:gd name="connsiteY9" fmla="*/ 3590 h 449671"/>
              <a:gd name="connsiteX10" fmla="*/ 152158 w 350915"/>
              <a:gd name="connsiteY10" fmla="*/ 13514 h 449671"/>
              <a:gd name="connsiteX11" fmla="*/ 151841 w 350915"/>
              <a:gd name="connsiteY11" fmla="*/ 14148 h 449671"/>
              <a:gd name="connsiteX12" fmla="*/ 133033 w 350915"/>
              <a:gd name="connsiteY12" fmla="*/ 14148 h 449671"/>
              <a:gd name="connsiteX13" fmla="*/ 117817 w 350915"/>
              <a:gd name="connsiteY13" fmla="*/ 17738 h 449671"/>
              <a:gd name="connsiteX14" fmla="*/ 105771 w 350915"/>
              <a:gd name="connsiteY14" fmla="*/ 27768 h 449671"/>
              <a:gd name="connsiteX15" fmla="*/ 105454 w 350915"/>
              <a:gd name="connsiteY15" fmla="*/ 28296 h 449671"/>
              <a:gd name="connsiteX16" fmla="*/ 34024 w 350915"/>
              <a:gd name="connsiteY16" fmla="*/ 28296 h 449671"/>
              <a:gd name="connsiteX17" fmla="*/ 9933 w 350915"/>
              <a:gd name="connsiteY17" fmla="*/ 38220 h 449671"/>
              <a:gd name="connsiteX18" fmla="*/ 0 w 350915"/>
              <a:gd name="connsiteY18" fmla="*/ 62293 h 449671"/>
              <a:gd name="connsiteX19" fmla="*/ 0 w 350915"/>
              <a:gd name="connsiteY19" fmla="*/ 415674 h 449671"/>
              <a:gd name="connsiteX20" fmla="*/ 9933 w 350915"/>
              <a:gd name="connsiteY20" fmla="*/ 439641 h 449671"/>
              <a:gd name="connsiteX21" fmla="*/ 34024 w 350915"/>
              <a:gd name="connsiteY21" fmla="*/ 449671 h 449671"/>
              <a:gd name="connsiteX22" fmla="*/ 316891 w 350915"/>
              <a:gd name="connsiteY22" fmla="*/ 449671 h 449671"/>
              <a:gd name="connsiteX23" fmla="*/ 340983 w 350915"/>
              <a:gd name="connsiteY23" fmla="*/ 439641 h 449671"/>
              <a:gd name="connsiteX24" fmla="*/ 350915 w 350915"/>
              <a:gd name="connsiteY24" fmla="*/ 415674 h 449671"/>
              <a:gd name="connsiteX25" fmla="*/ 350915 w 350915"/>
              <a:gd name="connsiteY25" fmla="*/ 62293 h 449671"/>
              <a:gd name="connsiteX26" fmla="*/ 340983 w 350915"/>
              <a:gd name="connsiteY26" fmla="*/ 38220 h 449671"/>
              <a:gd name="connsiteX27" fmla="*/ 316891 w 350915"/>
              <a:gd name="connsiteY27" fmla="*/ 28296 h 449671"/>
              <a:gd name="connsiteX28" fmla="*/ 161351 w 350915"/>
              <a:gd name="connsiteY28" fmla="*/ 329520 h 449671"/>
              <a:gd name="connsiteX29" fmla="*/ 281599 w 350915"/>
              <a:gd name="connsiteY29" fmla="*/ 329520 h 449671"/>
              <a:gd name="connsiteX30" fmla="*/ 285614 w 350915"/>
              <a:gd name="connsiteY30" fmla="*/ 327830 h 449671"/>
              <a:gd name="connsiteX31" fmla="*/ 287305 w 350915"/>
              <a:gd name="connsiteY31" fmla="*/ 323713 h 449671"/>
              <a:gd name="connsiteX32" fmla="*/ 285614 w 350915"/>
              <a:gd name="connsiteY32" fmla="*/ 319701 h 449671"/>
              <a:gd name="connsiteX33" fmla="*/ 281599 w 350915"/>
              <a:gd name="connsiteY33" fmla="*/ 318011 h 449671"/>
              <a:gd name="connsiteX34" fmla="*/ 161351 w 350915"/>
              <a:gd name="connsiteY34" fmla="*/ 318011 h 449671"/>
              <a:gd name="connsiteX35" fmla="*/ 157230 w 350915"/>
              <a:gd name="connsiteY35" fmla="*/ 319701 h 449671"/>
              <a:gd name="connsiteX36" fmla="*/ 155540 w 350915"/>
              <a:gd name="connsiteY36" fmla="*/ 323713 h 449671"/>
              <a:gd name="connsiteX37" fmla="*/ 157230 w 350915"/>
              <a:gd name="connsiteY37" fmla="*/ 327830 h 449671"/>
              <a:gd name="connsiteX38" fmla="*/ 161351 w 350915"/>
              <a:gd name="connsiteY38" fmla="*/ 329520 h 449671"/>
              <a:gd name="connsiteX39" fmla="*/ 161351 w 350915"/>
              <a:gd name="connsiteY39" fmla="*/ 251812 h 449671"/>
              <a:gd name="connsiteX40" fmla="*/ 281599 w 350915"/>
              <a:gd name="connsiteY40" fmla="*/ 251812 h 449671"/>
              <a:gd name="connsiteX41" fmla="*/ 285614 w 350915"/>
              <a:gd name="connsiteY41" fmla="*/ 250122 h 449671"/>
              <a:gd name="connsiteX42" fmla="*/ 287305 w 350915"/>
              <a:gd name="connsiteY42" fmla="*/ 246005 h 449671"/>
              <a:gd name="connsiteX43" fmla="*/ 285614 w 350915"/>
              <a:gd name="connsiteY43" fmla="*/ 241993 h 449671"/>
              <a:gd name="connsiteX44" fmla="*/ 281599 w 350915"/>
              <a:gd name="connsiteY44" fmla="*/ 240303 h 449671"/>
              <a:gd name="connsiteX45" fmla="*/ 161351 w 350915"/>
              <a:gd name="connsiteY45" fmla="*/ 240303 h 449671"/>
              <a:gd name="connsiteX46" fmla="*/ 157230 w 350915"/>
              <a:gd name="connsiteY46" fmla="*/ 241993 h 449671"/>
              <a:gd name="connsiteX47" fmla="*/ 155540 w 350915"/>
              <a:gd name="connsiteY47" fmla="*/ 246005 h 449671"/>
              <a:gd name="connsiteX48" fmla="*/ 157230 w 350915"/>
              <a:gd name="connsiteY48" fmla="*/ 250122 h 449671"/>
              <a:gd name="connsiteX49" fmla="*/ 161351 w 350915"/>
              <a:gd name="connsiteY49" fmla="*/ 251812 h 449671"/>
              <a:gd name="connsiteX50" fmla="*/ 161351 w 350915"/>
              <a:gd name="connsiteY50" fmla="*/ 173998 h 449671"/>
              <a:gd name="connsiteX51" fmla="*/ 281599 w 350915"/>
              <a:gd name="connsiteY51" fmla="*/ 173998 h 449671"/>
              <a:gd name="connsiteX52" fmla="*/ 285614 w 350915"/>
              <a:gd name="connsiteY52" fmla="*/ 172309 h 449671"/>
              <a:gd name="connsiteX53" fmla="*/ 287305 w 350915"/>
              <a:gd name="connsiteY53" fmla="*/ 168297 h 449671"/>
              <a:gd name="connsiteX54" fmla="*/ 285614 w 350915"/>
              <a:gd name="connsiteY54" fmla="*/ 164179 h 449671"/>
              <a:gd name="connsiteX55" fmla="*/ 281599 w 350915"/>
              <a:gd name="connsiteY55" fmla="*/ 162490 h 449671"/>
              <a:gd name="connsiteX56" fmla="*/ 161351 w 350915"/>
              <a:gd name="connsiteY56" fmla="*/ 162490 h 449671"/>
              <a:gd name="connsiteX57" fmla="*/ 157230 w 350915"/>
              <a:gd name="connsiteY57" fmla="*/ 164179 h 449671"/>
              <a:gd name="connsiteX58" fmla="*/ 155540 w 350915"/>
              <a:gd name="connsiteY58" fmla="*/ 168297 h 449671"/>
              <a:gd name="connsiteX59" fmla="*/ 157230 w 350915"/>
              <a:gd name="connsiteY59" fmla="*/ 172309 h 449671"/>
              <a:gd name="connsiteX60" fmla="*/ 161351 w 350915"/>
              <a:gd name="connsiteY60" fmla="*/ 173998 h 449671"/>
              <a:gd name="connsiteX61" fmla="*/ 121938 w 350915"/>
              <a:gd name="connsiteY61" fmla="*/ 305553 h 449671"/>
              <a:gd name="connsiteX62" fmla="*/ 90555 w 350915"/>
              <a:gd name="connsiteY62" fmla="*/ 336805 h 449671"/>
              <a:gd name="connsiteX63" fmla="*/ 73438 w 350915"/>
              <a:gd name="connsiteY63" fmla="*/ 319701 h 449671"/>
              <a:gd name="connsiteX64" fmla="*/ 69422 w 350915"/>
              <a:gd name="connsiteY64" fmla="*/ 318011 h 449671"/>
              <a:gd name="connsiteX65" fmla="*/ 65301 w 350915"/>
              <a:gd name="connsiteY65" fmla="*/ 319701 h 449671"/>
              <a:gd name="connsiteX66" fmla="*/ 65301 w 350915"/>
              <a:gd name="connsiteY66" fmla="*/ 319701 h 449671"/>
              <a:gd name="connsiteX67" fmla="*/ 63611 w 350915"/>
              <a:gd name="connsiteY67" fmla="*/ 323713 h 449671"/>
              <a:gd name="connsiteX68" fmla="*/ 65301 w 350915"/>
              <a:gd name="connsiteY68" fmla="*/ 327830 h 449671"/>
              <a:gd name="connsiteX69" fmla="*/ 86540 w 350915"/>
              <a:gd name="connsiteY69" fmla="*/ 349052 h 449671"/>
              <a:gd name="connsiteX70" fmla="*/ 88442 w 350915"/>
              <a:gd name="connsiteY70" fmla="*/ 350319 h 449671"/>
              <a:gd name="connsiteX71" fmla="*/ 90555 w 350915"/>
              <a:gd name="connsiteY71" fmla="*/ 350741 h 449671"/>
              <a:gd name="connsiteX72" fmla="*/ 92774 w 350915"/>
              <a:gd name="connsiteY72" fmla="*/ 350319 h 449671"/>
              <a:gd name="connsiteX73" fmla="*/ 94676 w 350915"/>
              <a:gd name="connsiteY73" fmla="*/ 349052 h 449671"/>
              <a:gd name="connsiteX74" fmla="*/ 129969 w 350915"/>
              <a:gd name="connsiteY74" fmla="*/ 313682 h 449671"/>
              <a:gd name="connsiteX75" fmla="*/ 131659 w 350915"/>
              <a:gd name="connsiteY75" fmla="*/ 309670 h 449671"/>
              <a:gd name="connsiteX76" fmla="*/ 129969 w 350915"/>
              <a:gd name="connsiteY76" fmla="*/ 305553 h 449671"/>
              <a:gd name="connsiteX77" fmla="*/ 125953 w 350915"/>
              <a:gd name="connsiteY77" fmla="*/ 303863 h 449671"/>
              <a:gd name="connsiteX78" fmla="*/ 121938 w 350915"/>
              <a:gd name="connsiteY78" fmla="*/ 305553 h 449671"/>
              <a:gd name="connsiteX79" fmla="*/ 130074 w 350915"/>
              <a:gd name="connsiteY79" fmla="*/ 227845 h 449671"/>
              <a:gd name="connsiteX80" fmla="*/ 125953 w 350915"/>
              <a:gd name="connsiteY80" fmla="*/ 226155 h 449671"/>
              <a:gd name="connsiteX81" fmla="*/ 121938 w 350915"/>
              <a:gd name="connsiteY81" fmla="*/ 227845 h 449671"/>
              <a:gd name="connsiteX82" fmla="*/ 90555 w 350915"/>
              <a:gd name="connsiteY82" fmla="*/ 259097 h 449671"/>
              <a:gd name="connsiteX83" fmla="*/ 73438 w 350915"/>
              <a:gd name="connsiteY83" fmla="*/ 241993 h 449671"/>
              <a:gd name="connsiteX84" fmla="*/ 69422 w 350915"/>
              <a:gd name="connsiteY84" fmla="*/ 240303 h 449671"/>
              <a:gd name="connsiteX85" fmla="*/ 65301 w 350915"/>
              <a:gd name="connsiteY85" fmla="*/ 241993 h 449671"/>
              <a:gd name="connsiteX86" fmla="*/ 63611 w 350915"/>
              <a:gd name="connsiteY86" fmla="*/ 246005 h 449671"/>
              <a:gd name="connsiteX87" fmla="*/ 65301 w 350915"/>
              <a:gd name="connsiteY87" fmla="*/ 250122 h 449671"/>
              <a:gd name="connsiteX88" fmla="*/ 86540 w 350915"/>
              <a:gd name="connsiteY88" fmla="*/ 271239 h 449671"/>
              <a:gd name="connsiteX89" fmla="*/ 88336 w 350915"/>
              <a:gd name="connsiteY89" fmla="*/ 272506 h 449671"/>
              <a:gd name="connsiteX90" fmla="*/ 90555 w 350915"/>
              <a:gd name="connsiteY90" fmla="*/ 272928 h 449671"/>
              <a:gd name="connsiteX91" fmla="*/ 94676 w 350915"/>
              <a:gd name="connsiteY91" fmla="*/ 271239 h 449671"/>
              <a:gd name="connsiteX92" fmla="*/ 129969 w 350915"/>
              <a:gd name="connsiteY92" fmla="*/ 235974 h 449671"/>
              <a:gd name="connsiteX93" fmla="*/ 131659 w 350915"/>
              <a:gd name="connsiteY93" fmla="*/ 231857 h 449671"/>
              <a:gd name="connsiteX94" fmla="*/ 130074 w 350915"/>
              <a:gd name="connsiteY94" fmla="*/ 227845 h 449671"/>
              <a:gd name="connsiteX95" fmla="*/ 65301 w 350915"/>
              <a:gd name="connsiteY95" fmla="*/ 164179 h 449671"/>
              <a:gd name="connsiteX96" fmla="*/ 63611 w 350915"/>
              <a:gd name="connsiteY96" fmla="*/ 168297 h 449671"/>
              <a:gd name="connsiteX97" fmla="*/ 65301 w 350915"/>
              <a:gd name="connsiteY97" fmla="*/ 172309 h 449671"/>
              <a:gd name="connsiteX98" fmla="*/ 86540 w 350915"/>
              <a:gd name="connsiteY98" fmla="*/ 193531 h 449671"/>
              <a:gd name="connsiteX99" fmla="*/ 88442 w 350915"/>
              <a:gd name="connsiteY99" fmla="*/ 194798 h 449671"/>
              <a:gd name="connsiteX100" fmla="*/ 90555 w 350915"/>
              <a:gd name="connsiteY100" fmla="*/ 195220 h 449671"/>
              <a:gd name="connsiteX101" fmla="*/ 92774 w 350915"/>
              <a:gd name="connsiteY101" fmla="*/ 194798 h 449671"/>
              <a:gd name="connsiteX102" fmla="*/ 94676 w 350915"/>
              <a:gd name="connsiteY102" fmla="*/ 193531 h 449671"/>
              <a:gd name="connsiteX103" fmla="*/ 129969 w 350915"/>
              <a:gd name="connsiteY103" fmla="*/ 158161 h 449671"/>
              <a:gd name="connsiteX104" fmla="*/ 131659 w 350915"/>
              <a:gd name="connsiteY104" fmla="*/ 154149 h 449671"/>
              <a:gd name="connsiteX105" fmla="*/ 130074 w 350915"/>
              <a:gd name="connsiteY105" fmla="*/ 150137 h 449671"/>
              <a:gd name="connsiteX106" fmla="*/ 125953 w 350915"/>
              <a:gd name="connsiteY106" fmla="*/ 148447 h 449671"/>
              <a:gd name="connsiteX107" fmla="*/ 121938 w 350915"/>
              <a:gd name="connsiteY107" fmla="*/ 150137 h 449671"/>
              <a:gd name="connsiteX108" fmla="*/ 90555 w 350915"/>
              <a:gd name="connsiteY108" fmla="*/ 181389 h 449671"/>
              <a:gd name="connsiteX109" fmla="*/ 73438 w 350915"/>
              <a:gd name="connsiteY109" fmla="*/ 164179 h 449671"/>
              <a:gd name="connsiteX110" fmla="*/ 69422 w 350915"/>
              <a:gd name="connsiteY110" fmla="*/ 162490 h 449671"/>
              <a:gd name="connsiteX111" fmla="*/ 65301 w 350915"/>
              <a:gd name="connsiteY111" fmla="*/ 164179 h 449671"/>
              <a:gd name="connsiteX112" fmla="*/ 175511 w 350915"/>
              <a:gd name="connsiteY112" fmla="*/ 28296 h 449671"/>
              <a:gd name="connsiteX113" fmla="*/ 173292 w 350915"/>
              <a:gd name="connsiteY113" fmla="*/ 28718 h 449671"/>
              <a:gd name="connsiteX114" fmla="*/ 171390 w 350915"/>
              <a:gd name="connsiteY114" fmla="*/ 29985 h 449671"/>
              <a:gd name="connsiteX115" fmla="*/ 170122 w 350915"/>
              <a:gd name="connsiteY115" fmla="*/ 31780 h 449671"/>
              <a:gd name="connsiteX116" fmla="*/ 169699 w 350915"/>
              <a:gd name="connsiteY116" fmla="*/ 33997 h 449671"/>
              <a:gd name="connsiteX117" fmla="*/ 170122 w 350915"/>
              <a:gd name="connsiteY117" fmla="*/ 36214 h 449671"/>
              <a:gd name="connsiteX118" fmla="*/ 171390 w 350915"/>
              <a:gd name="connsiteY118" fmla="*/ 38115 h 449671"/>
              <a:gd name="connsiteX119" fmla="*/ 173292 w 350915"/>
              <a:gd name="connsiteY119" fmla="*/ 39276 h 449671"/>
              <a:gd name="connsiteX120" fmla="*/ 175511 w 350915"/>
              <a:gd name="connsiteY120" fmla="*/ 39699 h 449671"/>
              <a:gd name="connsiteX121" fmla="*/ 177624 w 350915"/>
              <a:gd name="connsiteY121" fmla="*/ 39276 h 449671"/>
              <a:gd name="connsiteX122" fmla="*/ 179526 w 350915"/>
              <a:gd name="connsiteY122" fmla="*/ 38115 h 449671"/>
              <a:gd name="connsiteX123" fmla="*/ 180794 w 350915"/>
              <a:gd name="connsiteY123" fmla="*/ 36214 h 449671"/>
              <a:gd name="connsiteX124" fmla="*/ 181216 w 350915"/>
              <a:gd name="connsiteY124" fmla="*/ 33997 h 449671"/>
              <a:gd name="connsiteX125" fmla="*/ 180794 w 350915"/>
              <a:gd name="connsiteY125" fmla="*/ 31780 h 449671"/>
              <a:gd name="connsiteX126" fmla="*/ 179526 w 350915"/>
              <a:gd name="connsiteY126" fmla="*/ 29985 h 449671"/>
              <a:gd name="connsiteX127" fmla="*/ 177624 w 350915"/>
              <a:gd name="connsiteY127" fmla="*/ 28718 h 449671"/>
              <a:gd name="connsiteX128" fmla="*/ 175511 w 350915"/>
              <a:gd name="connsiteY128" fmla="*/ 28296 h 449671"/>
              <a:gd name="connsiteX129" fmla="*/ 316891 w 350915"/>
              <a:gd name="connsiteY129" fmla="*/ 56486 h 449671"/>
              <a:gd name="connsiteX130" fmla="*/ 274519 w 350915"/>
              <a:gd name="connsiteY130" fmla="*/ 56486 h 449671"/>
              <a:gd name="connsiteX131" fmla="*/ 270398 w 350915"/>
              <a:gd name="connsiteY131" fmla="*/ 58175 h 449671"/>
              <a:gd name="connsiteX132" fmla="*/ 268708 w 350915"/>
              <a:gd name="connsiteY132" fmla="*/ 62293 h 449671"/>
              <a:gd name="connsiteX133" fmla="*/ 270398 w 350915"/>
              <a:gd name="connsiteY133" fmla="*/ 66305 h 449671"/>
              <a:gd name="connsiteX134" fmla="*/ 274519 w 350915"/>
              <a:gd name="connsiteY134" fmla="*/ 67994 h 449671"/>
              <a:gd name="connsiteX135" fmla="*/ 311185 w 350915"/>
              <a:gd name="connsiteY135" fmla="*/ 67994 h 449671"/>
              <a:gd name="connsiteX136" fmla="*/ 311185 w 350915"/>
              <a:gd name="connsiteY136" fmla="*/ 409867 h 449671"/>
              <a:gd name="connsiteX137" fmla="*/ 39730 w 350915"/>
              <a:gd name="connsiteY137" fmla="*/ 409867 h 449671"/>
              <a:gd name="connsiteX138" fmla="*/ 39730 w 350915"/>
              <a:gd name="connsiteY138" fmla="*/ 67994 h 449671"/>
              <a:gd name="connsiteX139" fmla="*/ 76396 w 350915"/>
              <a:gd name="connsiteY139" fmla="*/ 67994 h 449671"/>
              <a:gd name="connsiteX140" fmla="*/ 80517 w 350915"/>
              <a:gd name="connsiteY140" fmla="*/ 66305 h 449671"/>
              <a:gd name="connsiteX141" fmla="*/ 82208 w 350915"/>
              <a:gd name="connsiteY141" fmla="*/ 62293 h 449671"/>
              <a:gd name="connsiteX142" fmla="*/ 80517 w 350915"/>
              <a:gd name="connsiteY142" fmla="*/ 58175 h 449671"/>
              <a:gd name="connsiteX143" fmla="*/ 76396 w 350915"/>
              <a:gd name="connsiteY143" fmla="*/ 56486 h 449671"/>
              <a:gd name="connsiteX144" fmla="*/ 34024 w 350915"/>
              <a:gd name="connsiteY144" fmla="*/ 56486 h 449671"/>
              <a:gd name="connsiteX145" fmla="*/ 29903 w 350915"/>
              <a:gd name="connsiteY145" fmla="*/ 58175 h 449671"/>
              <a:gd name="connsiteX146" fmla="*/ 28318 w 350915"/>
              <a:gd name="connsiteY146" fmla="*/ 62293 h 449671"/>
              <a:gd name="connsiteX147" fmla="*/ 28318 w 350915"/>
              <a:gd name="connsiteY147" fmla="*/ 415674 h 449671"/>
              <a:gd name="connsiteX148" fmla="*/ 29903 w 350915"/>
              <a:gd name="connsiteY148" fmla="*/ 419686 h 449671"/>
              <a:gd name="connsiteX149" fmla="*/ 34024 w 350915"/>
              <a:gd name="connsiteY149" fmla="*/ 421375 h 449671"/>
              <a:gd name="connsiteX150" fmla="*/ 316891 w 350915"/>
              <a:gd name="connsiteY150" fmla="*/ 421375 h 449671"/>
              <a:gd name="connsiteX151" fmla="*/ 321012 w 350915"/>
              <a:gd name="connsiteY151" fmla="*/ 419686 h 449671"/>
              <a:gd name="connsiteX152" fmla="*/ 322703 w 350915"/>
              <a:gd name="connsiteY152" fmla="*/ 415674 h 449671"/>
              <a:gd name="connsiteX153" fmla="*/ 322703 w 350915"/>
              <a:gd name="connsiteY153" fmla="*/ 62293 h 449671"/>
              <a:gd name="connsiteX154" fmla="*/ 321012 w 350915"/>
              <a:gd name="connsiteY154" fmla="*/ 58175 h 449671"/>
              <a:gd name="connsiteX155" fmla="*/ 316891 w 350915"/>
              <a:gd name="connsiteY155" fmla="*/ 56486 h 449671"/>
              <a:gd name="connsiteX156" fmla="*/ 110526 w 350915"/>
              <a:gd name="connsiteY156" fmla="*/ 48145 h 449671"/>
              <a:gd name="connsiteX157" fmla="*/ 117077 w 350915"/>
              <a:gd name="connsiteY157" fmla="*/ 32202 h 449671"/>
              <a:gd name="connsiteX158" fmla="*/ 133033 w 350915"/>
              <a:gd name="connsiteY158" fmla="*/ 25656 h 449671"/>
              <a:gd name="connsiteX159" fmla="*/ 155540 w 350915"/>
              <a:gd name="connsiteY159" fmla="*/ 25656 h 449671"/>
              <a:gd name="connsiteX160" fmla="*/ 158815 w 350915"/>
              <a:gd name="connsiteY160" fmla="*/ 24600 h 449671"/>
              <a:gd name="connsiteX161" fmla="*/ 160929 w 350915"/>
              <a:gd name="connsiteY161" fmla="*/ 21750 h 449671"/>
              <a:gd name="connsiteX162" fmla="*/ 166635 w 350915"/>
              <a:gd name="connsiteY162" fmla="*/ 14359 h 449671"/>
              <a:gd name="connsiteX163" fmla="*/ 175511 w 350915"/>
              <a:gd name="connsiteY163" fmla="*/ 11508 h 449671"/>
              <a:gd name="connsiteX164" fmla="*/ 184281 w 350915"/>
              <a:gd name="connsiteY164" fmla="*/ 14359 h 449671"/>
              <a:gd name="connsiteX165" fmla="*/ 189987 w 350915"/>
              <a:gd name="connsiteY165" fmla="*/ 21750 h 449671"/>
              <a:gd name="connsiteX166" fmla="*/ 192100 w 350915"/>
              <a:gd name="connsiteY166" fmla="*/ 24600 h 449671"/>
              <a:gd name="connsiteX167" fmla="*/ 195376 w 350915"/>
              <a:gd name="connsiteY167" fmla="*/ 25656 h 449671"/>
              <a:gd name="connsiteX168" fmla="*/ 217882 w 350915"/>
              <a:gd name="connsiteY168" fmla="*/ 25656 h 449671"/>
              <a:gd name="connsiteX169" fmla="*/ 233838 w 350915"/>
              <a:gd name="connsiteY169" fmla="*/ 32202 h 449671"/>
              <a:gd name="connsiteX170" fmla="*/ 240495 w 350915"/>
              <a:gd name="connsiteY170" fmla="*/ 48145 h 449671"/>
              <a:gd name="connsiteX171" fmla="*/ 240495 w 350915"/>
              <a:gd name="connsiteY171" fmla="*/ 70634 h 449671"/>
              <a:gd name="connsiteX172" fmla="*/ 110526 w 350915"/>
              <a:gd name="connsiteY172" fmla="*/ 70634 h 449671"/>
              <a:gd name="connsiteX173" fmla="*/ 110526 w 350915"/>
              <a:gd name="connsiteY173" fmla="*/ 48145 h 449671"/>
              <a:gd name="connsiteX174" fmla="*/ 339503 w 350915"/>
              <a:gd name="connsiteY174" fmla="*/ 415674 h 449671"/>
              <a:gd name="connsiteX175" fmla="*/ 332847 w 350915"/>
              <a:gd name="connsiteY175" fmla="*/ 431511 h 449671"/>
              <a:gd name="connsiteX176" fmla="*/ 316891 w 350915"/>
              <a:gd name="connsiteY176" fmla="*/ 438163 h 449671"/>
              <a:gd name="connsiteX177" fmla="*/ 34024 w 350915"/>
              <a:gd name="connsiteY177" fmla="*/ 438163 h 449671"/>
              <a:gd name="connsiteX178" fmla="*/ 18069 w 350915"/>
              <a:gd name="connsiteY178" fmla="*/ 431511 h 449671"/>
              <a:gd name="connsiteX179" fmla="*/ 11518 w 350915"/>
              <a:gd name="connsiteY179" fmla="*/ 415674 h 449671"/>
              <a:gd name="connsiteX180" fmla="*/ 11518 w 350915"/>
              <a:gd name="connsiteY180" fmla="*/ 62293 h 449671"/>
              <a:gd name="connsiteX181" fmla="*/ 18069 w 350915"/>
              <a:gd name="connsiteY181" fmla="*/ 46350 h 449671"/>
              <a:gd name="connsiteX182" fmla="*/ 34024 w 350915"/>
              <a:gd name="connsiteY182" fmla="*/ 39699 h 449671"/>
              <a:gd name="connsiteX183" fmla="*/ 99960 w 350915"/>
              <a:gd name="connsiteY183" fmla="*/ 39699 h 449671"/>
              <a:gd name="connsiteX184" fmla="*/ 99643 w 350915"/>
              <a:gd name="connsiteY184" fmla="*/ 41282 h 449671"/>
              <a:gd name="connsiteX185" fmla="*/ 99114 w 350915"/>
              <a:gd name="connsiteY185" fmla="*/ 44767 h 449671"/>
              <a:gd name="connsiteX186" fmla="*/ 99009 w 350915"/>
              <a:gd name="connsiteY186" fmla="*/ 48145 h 449671"/>
              <a:gd name="connsiteX187" fmla="*/ 99009 w 350915"/>
              <a:gd name="connsiteY187" fmla="*/ 76441 h 449671"/>
              <a:gd name="connsiteX188" fmla="*/ 100699 w 350915"/>
              <a:gd name="connsiteY188" fmla="*/ 80453 h 449671"/>
              <a:gd name="connsiteX189" fmla="*/ 104715 w 350915"/>
              <a:gd name="connsiteY189" fmla="*/ 82142 h 449671"/>
              <a:gd name="connsiteX190" fmla="*/ 246201 w 350915"/>
              <a:gd name="connsiteY190" fmla="*/ 82142 h 449671"/>
              <a:gd name="connsiteX191" fmla="*/ 250216 w 350915"/>
              <a:gd name="connsiteY191" fmla="*/ 80453 h 449671"/>
              <a:gd name="connsiteX192" fmla="*/ 251907 w 350915"/>
              <a:gd name="connsiteY192" fmla="*/ 76441 h 449671"/>
              <a:gd name="connsiteX193" fmla="*/ 251907 w 350915"/>
              <a:gd name="connsiteY193" fmla="*/ 48145 h 449671"/>
              <a:gd name="connsiteX194" fmla="*/ 251801 w 350915"/>
              <a:gd name="connsiteY194" fmla="*/ 44767 h 449671"/>
              <a:gd name="connsiteX195" fmla="*/ 251273 w 350915"/>
              <a:gd name="connsiteY195" fmla="*/ 41282 h 449671"/>
              <a:gd name="connsiteX196" fmla="*/ 250956 w 350915"/>
              <a:gd name="connsiteY196" fmla="*/ 39699 h 449671"/>
              <a:gd name="connsiteX197" fmla="*/ 316891 w 350915"/>
              <a:gd name="connsiteY197" fmla="*/ 39699 h 449671"/>
              <a:gd name="connsiteX198" fmla="*/ 332847 w 350915"/>
              <a:gd name="connsiteY198" fmla="*/ 46350 h 449671"/>
              <a:gd name="connsiteX199" fmla="*/ 339503 w 350915"/>
              <a:gd name="connsiteY199" fmla="*/ 62293 h 449671"/>
              <a:gd name="connsiteX200" fmla="*/ 339503 w 350915"/>
              <a:gd name="connsiteY200" fmla="*/ 415674 h 4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50915" h="449671">
                <a:moveTo>
                  <a:pt x="316891" y="28296"/>
                </a:moveTo>
                <a:lnTo>
                  <a:pt x="245567" y="28296"/>
                </a:lnTo>
                <a:lnTo>
                  <a:pt x="245144" y="27768"/>
                </a:lnTo>
                <a:cubicBezTo>
                  <a:pt x="241974" y="23545"/>
                  <a:pt x="237853" y="20060"/>
                  <a:pt x="233098" y="17738"/>
                </a:cubicBezTo>
                <a:cubicBezTo>
                  <a:pt x="228555" y="15415"/>
                  <a:pt x="223377" y="14148"/>
                  <a:pt x="217882" y="14148"/>
                </a:cubicBezTo>
                <a:lnTo>
                  <a:pt x="199074" y="14148"/>
                </a:lnTo>
                <a:lnTo>
                  <a:pt x="198757" y="13514"/>
                </a:lnTo>
                <a:cubicBezTo>
                  <a:pt x="196327" y="9291"/>
                  <a:pt x="192945" y="5913"/>
                  <a:pt x="188824" y="3590"/>
                </a:cubicBezTo>
                <a:cubicBezTo>
                  <a:pt x="184915" y="1267"/>
                  <a:pt x="180265" y="0"/>
                  <a:pt x="175511" y="0"/>
                </a:cubicBezTo>
                <a:cubicBezTo>
                  <a:pt x="170650" y="0"/>
                  <a:pt x="166106" y="1267"/>
                  <a:pt x="162091" y="3590"/>
                </a:cubicBezTo>
                <a:cubicBezTo>
                  <a:pt x="157970" y="5913"/>
                  <a:pt x="154589" y="9291"/>
                  <a:pt x="152158" y="13514"/>
                </a:cubicBezTo>
                <a:lnTo>
                  <a:pt x="151841" y="14148"/>
                </a:lnTo>
                <a:lnTo>
                  <a:pt x="133033" y="14148"/>
                </a:lnTo>
                <a:cubicBezTo>
                  <a:pt x="127538" y="14148"/>
                  <a:pt x="122466" y="15415"/>
                  <a:pt x="117817" y="17738"/>
                </a:cubicBezTo>
                <a:cubicBezTo>
                  <a:pt x="113062" y="20060"/>
                  <a:pt x="108941" y="23545"/>
                  <a:pt x="105771" y="27768"/>
                </a:cubicBezTo>
                <a:lnTo>
                  <a:pt x="105454" y="28296"/>
                </a:lnTo>
                <a:lnTo>
                  <a:pt x="34024" y="28296"/>
                </a:lnTo>
                <a:cubicBezTo>
                  <a:pt x="24620" y="28296"/>
                  <a:pt x="16167" y="32097"/>
                  <a:pt x="9933" y="38220"/>
                </a:cubicBezTo>
                <a:cubicBezTo>
                  <a:pt x="3804" y="44450"/>
                  <a:pt x="0" y="52896"/>
                  <a:pt x="0" y="62293"/>
                </a:cubicBezTo>
                <a:lnTo>
                  <a:pt x="0" y="415674"/>
                </a:lnTo>
                <a:cubicBezTo>
                  <a:pt x="0" y="424965"/>
                  <a:pt x="3804" y="433517"/>
                  <a:pt x="9933" y="439641"/>
                </a:cubicBezTo>
                <a:cubicBezTo>
                  <a:pt x="16167" y="445870"/>
                  <a:pt x="24620" y="449671"/>
                  <a:pt x="34024" y="449671"/>
                </a:cubicBezTo>
                <a:lnTo>
                  <a:pt x="316891" y="449671"/>
                </a:lnTo>
                <a:cubicBezTo>
                  <a:pt x="326295" y="449671"/>
                  <a:pt x="334854" y="445870"/>
                  <a:pt x="340983" y="439641"/>
                </a:cubicBezTo>
                <a:cubicBezTo>
                  <a:pt x="347111" y="433517"/>
                  <a:pt x="350915" y="424965"/>
                  <a:pt x="350915" y="415674"/>
                </a:cubicBezTo>
                <a:lnTo>
                  <a:pt x="350915" y="62293"/>
                </a:lnTo>
                <a:cubicBezTo>
                  <a:pt x="350915" y="52896"/>
                  <a:pt x="347111" y="44450"/>
                  <a:pt x="340983" y="38220"/>
                </a:cubicBezTo>
                <a:cubicBezTo>
                  <a:pt x="334854" y="32097"/>
                  <a:pt x="326295" y="28296"/>
                  <a:pt x="316891" y="28296"/>
                </a:cubicBezTo>
                <a:close/>
                <a:moveTo>
                  <a:pt x="161351" y="329520"/>
                </a:moveTo>
                <a:lnTo>
                  <a:pt x="281599" y="329520"/>
                </a:lnTo>
                <a:cubicBezTo>
                  <a:pt x="283184" y="329520"/>
                  <a:pt x="284557" y="328886"/>
                  <a:pt x="285614" y="327830"/>
                </a:cubicBezTo>
                <a:cubicBezTo>
                  <a:pt x="286671" y="326774"/>
                  <a:pt x="287305" y="325296"/>
                  <a:pt x="287305" y="323713"/>
                </a:cubicBezTo>
                <a:cubicBezTo>
                  <a:pt x="287305" y="322129"/>
                  <a:pt x="286671" y="320756"/>
                  <a:pt x="285614" y="319701"/>
                </a:cubicBezTo>
                <a:cubicBezTo>
                  <a:pt x="284557" y="318645"/>
                  <a:pt x="283184" y="318011"/>
                  <a:pt x="281599" y="318011"/>
                </a:cubicBezTo>
                <a:lnTo>
                  <a:pt x="161351" y="318011"/>
                </a:lnTo>
                <a:cubicBezTo>
                  <a:pt x="159766" y="318011"/>
                  <a:pt x="158287" y="318645"/>
                  <a:pt x="157230" y="319701"/>
                </a:cubicBezTo>
                <a:cubicBezTo>
                  <a:pt x="156174" y="320756"/>
                  <a:pt x="155540" y="322129"/>
                  <a:pt x="155540" y="323713"/>
                </a:cubicBezTo>
                <a:cubicBezTo>
                  <a:pt x="155540" y="325296"/>
                  <a:pt x="156174" y="326774"/>
                  <a:pt x="157230" y="327830"/>
                </a:cubicBezTo>
                <a:cubicBezTo>
                  <a:pt x="158287" y="328886"/>
                  <a:pt x="159766" y="329520"/>
                  <a:pt x="161351" y="329520"/>
                </a:cubicBezTo>
                <a:close/>
                <a:moveTo>
                  <a:pt x="161351" y="251812"/>
                </a:moveTo>
                <a:lnTo>
                  <a:pt x="281599" y="251812"/>
                </a:lnTo>
                <a:cubicBezTo>
                  <a:pt x="283184" y="251812"/>
                  <a:pt x="284557" y="251073"/>
                  <a:pt x="285614" y="250122"/>
                </a:cubicBezTo>
                <a:cubicBezTo>
                  <a:pt x="286671" y="249067"/>
                  <a:pt x="287305" y="247588"/>
                  <a:pt x="287305" y="246005"/>
                </a:cubicBezTo>
                <a:cubicBezTo>
                  <a:pt x="287305" y="244421"/>
                  <a:pt x="286671" y="243048"/>
                  <a:pt x="285614" y="241993"/>
                </a:cubicBezTo>
                <a:cubicBezTo>
                  <a:pt x="284557" y="240937"/>
                  <a:pt x="283184" y="240303"/>
                  <a:pt x="281599" y="240303"/>
                </a:cubicBezTo>
                <a:lnTo>
                  <a:pt x="161351" y="240303"/>
                </a:lnTo>
                <a:cubicBezTo>
                  <a:pt x="159766" y="240303"/>
                  <a:pt x="158287" y="240937"/>
                  <a:pt x="157230" y="241993"/>
                </a:cubicBezTo>
                <a:cubicBezTo>
                  <a:pt x="156174" y="243048"/>
                  <a:pt x="155540" y="244421"/>
                  <a:pt x="155540" y="246005"/>
                </a:cubicBezTo>
                <a:cubicBezTo>
                  <a:pt x="155540" y="247588"/>
                  <a:pt x="156174" y="249067"/>
                  <a:pt x="157230" y="250122"/>
                </a:cubicBezTo>
                <a:cubicBezTo>
                  <a:pt x="158287" y="251073"/>
                  <a:pt x="159766" y="251812"/>
                  <a:pt x="161351" y="251812"/>
                </a:cubicBezTo>
                <a:close/>
                <a:moveTo>
                  <a:pt x="161351" y="173998"/>
                </a:moveTo>
                <a:lnTo>
                  <a:pt x="281599" y="173998"/>
                </a:lnTo>
                <a:cubicBezTo>
                  <a:pt x="283184" y="173998"/>
                  <a:pt x="284557" y="173365"/>
                  <a:pt x="285614" y="172309"/>
                </a:cubicBezTo>
                <a:cubicBezTo>
                  <a:pt x="286671" y="171253"/>
                  <a:pt x="287305" y="169880"/>
                  <a:pt x="287305" y="168297"/>
                </a:cubicBezTo>
                <a:cubicBezTo>
                  <a:pt x="287305" y="166713"/>
                  <a:pt x="286671" y="165235"/>
                  <a:pt x="285614" y="164179"/>
                </a:cubicBezTo>
                <a:cubicBezTo>
                  <a:pt x="284557" y="163229"/>
                  <a:pt x="283184" y="162490"/>
                  <a:pt x="281599" y="162490"/>
                </a:cubicBezTo>
                <a:lnTo>
                  <a:pt x="161351" y="162490"/>
                </a:lnTo>
                <a:cubicBezTo>
                  <a:pt x="159766" y="162490"/>
                  <a:pt x="158287" y="163229"/>
                  <a:pt x="157230" y="164179"/>
                </a:cubicBezTo>
                <a:cubicBezTo>
                  <a:pt x="156174" y="165235"/>
                  <a:pt x="155540" y="166713"/>
                  <a:pt x="155540" y="168297"/>
                </a:cubicBezTo>
                <a:cubicBezTo>
                  <a:pt x="155540" y="169880"/>
                  <a:pt x="156174" y="171253"/>
                  <a:pt x="157230" y="172309"/>
                </a:cubicBezTo>
                <a:cubicBezTo>
                  <a:pt x="158287" y="173365"/>
                  <a:pt x="159766" y="173998"/>
                  <a:pt x="161351" y="173998"/>
                </a:cubicBezTo>
                <a:close/>
                <a:moveTo>
                  <a:pt x="121938" y="305553"/>
                </a:moveTo>
                <a:lnTo>
                  <a:pt x="90555" y="336805"/>
                </a:lnTo>
                <a:lnTo>
                  <a:pt x="73438" y="319701"/>
                </a:lnTo>
                <a:cubicBezTo>
                  <a:pt x="72275" y="318539"/>
                  <a:pt x="70796" y="318011"/>
                  <a:pt x="69422" y="318011"/>
                </a:cubicBezTo>
                <a:cubicBezTo>
                  <a:pt x="67943" y="318011"/>
                  <a:pt x="66464" y="318539"/>
                  <a:pt x="65301" y="319701"/>
                </a:cubicBezTo>
                <a:lnTo>
                  <a:pt x="65301" y="319701"/>
                </a:lnTo>
                <a:cubicBezTo>
                  <a:pt x="64139" y="320862"/>
                  <a:pt x="63611" y="322340"/>
                  <a:pt x="63611" y="323713"/>
                </a:cubicBezTo>
                <a:cubicBezTo>
                  <a:pt x="63611" y="325191"/>
                  <a:pt x="64139" y="326669"/>
                  <a:pt x="65301" y="327830"/>
                </a:cubicBezTo>
                <a:lnTo>
                  <a:pt x="86540" y="349052"/>
                </a:lnTo>
                <a:cubicBezTo>
                  <a:pt x="87068" y="349580"/>
                  <a:pt x="87702" y="350002"/>
                  <a:pt x="88442" y="350319"/>
                </a:cubicBezTo>
                <a:cubicBezTo>
                  <a:pt x="89076" y="350530"/>
                  <a:pt x="89816" y="350741"/>
                  <a:pt x="90555" y="350741"/>
                </a:cubicBezTo>
                <a:cubicBezTo>
                  <a:pt x="91295" y="350741"/>
                  <a:pt x="92140" y="350530"/>
                  <a:pt x="92774" y="350319"/>
                </a:cubicBezTo>
                <a:cubicBezTo>
                  <a:pt x="93514" y="350002"/>
                  <a:pt x="94148" y="349580"/>
                  <a:pt x="94676" y="349052"/>
                </a:cubicBezTo>
                <a:lnTo>
                  <a:pt x="129969" y="313682"/>
                </a:lnTo>
                <a:cubicBezTo>
                  <a:pt x="131131" y="312521"/>
                  <a:pt x="131659" y="311043"/>
                  <a:pt x="131659" y="309670"/>
                </a:cubicBezTo>
                <a:cubicBezTo>
                  <a:pt x="131659" y="308192"/>
                  <a:pt x="131131" y="306714"/>
                  <a:pt x="129969" y="305553"/>
                </a:cubicBezTo>
                <a:cubicBezTo>
                  <a:pt x="128912" y="304391"/>
                  <a:pt x="127433" y="303863"/>
                  <a:pt x="125953" y="303863"/>
                </a:cubicBezTo>
                <a:cubicBezTo>
                  <a:pt x="124474" y="303863"/>
                  <a:pt x="122995" y="304391"/>
                  <a:pt x="121938" y="305553"/>
                </a:cubicBezTo>
                <a:close/>
                <a:moveTo>
                  <a:pt x="130074" y="227845"/>
                </a:moveTo>
                <a:cubicBezTo>
                  <a:pt x="128912" y="226683"/>
                  <a:pt x="127433" y="226155"/>
                  <a:pt x="125953" y="226155"/>
                </a:cubicBezTo>
                <a:cubicBezTo>
                  <a:pt x="124474" y="226155"/>
                  <a:pt x="122995" y="226683"/>
                  <a:pt x="121938" y="227845"/>
                </a:cubicBezTo>
                <a:lnTo>
                  <a:pt x="90555" y="259097"/>
                </a:lnTo>
                <a:lnTo>
                  <a:pt x="73438" y="241993"/>
                </a:lnTo>
                <a:cubicBezTo>
                  <a:pt x="72275" y="240831"/>
                  <a:pt x="70796" y="240303"/>
                  <a:pt x="69422" y="240303"/>
                </a:cubicBezTo>
                <a:cubicBezTo>
                  <a:pt x="67943" y="240303"/>
                  <a:pt x="66464" y="240831"/>
                  <a:pt x="65301" y="241993"/>
                </a:cubicBezTo>
                <a:cubicBezTo>
                  <a:pt x="64139" y="243048"/>
                  <a:pt x="63611" y="244527"/>
                  <a:pt x="63611" y="246005"/>
                </a:cubicBezTo>
                <a:cubicBezTo>
                  <a:pt x="63611" y="247483"/>
                  <a:pt x="64139" y="248961"/>
                  <a:pt x="65301" y="250122"/>
                </a:cubicBezTo>
                <a:lnTo>
                  <a:pt x="86540" y="271239"/>
                </a:lnTo>
                <a:cubicBezTo>
                  <a:pt x="87068" y="271872"/>
                  <a:pt x="87702" y="272294"/>
                  <a:pt x="88336" y="272506"/>
                </a:cubicBezTo>
                <a:cubicBezTo>
                  <a:pt x="89076" y="272822"/>
                  <a:pt x="89816" y="272928"/>
                  <a:pt x="90555" y="272928"/>
                </a:cubicBezTo>
                <a:cubicBezTo>
                  <a:pt x="92035" y="272928"/>
                  <a:pt x="93514" y="272400"/>
                  <a:pt x="94676" y="271239"/>
                </a:cubicBezTo>
                <a:lnTo>
                  <a:pt x="129969" y="235974"/>
                </a:lnTo>
                <a:cubicBezTo>
                  <a:pt x="131131" y="234813"/>
                  <a:pt x="131659" y="233335"/>
                  <a:pt x="131659" y="231857"/>
                </a:cubicBezTo>
                <a:cubicBezTo>
                  <a:pt x="131659" y="230379"/>
                  <a:pt x="131131" y="228900"/>
                  <a:pt x="130074" y="227845"/>
                </a:cubicBezTo>
                <a:close/>
                <a:moveTo>
                  <a:pt x="65301" y="164179"/>
                </a:moveTo>
                <a:cubicBezTo>
                  <a:pt x="64139" y="165340"/>
                  <a:pt x="63611" y="166819"/>
                  <a:pt x="63611" y="168297"/>
                </a:cubicBezTo>
                <a:cubicBezTo>
                  <a:pt x="63611" y="169775"/>
                  <a:pt x="64139" y="171253"/>
                  <a:pt x="65301" y="172309"/>
                </a:cubicBezTo>
                <a:lnTo>
                  <a:pt x="86540" y="193531"/>
                </a:lnTo>
                <a:cubicBezTo>
                  <a:pt x="87068" y="194059"/>
                  <a:pt x="87702" y="194481"/>
                  <a:pt x="88442" y="194798"/>
                </a:cubicBezTo>
                <a:cubicBezTo>
                  <a:pt x="89076" y="195114"/>
                  <a:pt x="89816" y="195220"/>
                  <a:pt x="90555" y="195220"/>
                </a:cubicBezTo>
                <a:cubicBezTo>
                  <a:pt x="91401" y="195220"/>
                  <a:pt x="92140" y="195114"/>
                  <a:pt x="92774" y="194798"/>
                </a:cubicBezTo>
                <a:cubicBezTo>
                  <a:pt x="93514" y="194481"/>
                  <a:pt x="94148" y="194059"/>
                  <a:pt x="94676" y="193531"/>
                </a:cubicBezTo>
                <a:lnTo>
                  <a:pt x="129969" y="158161"/>
                </a:lnTo>
                <a:cubicBezTo>
                  <a:pt x="131131" y="157105"/>
                  <a:pt x="131659" y="155627"/>
                  <a:pt x="131659" y="154149"/>
                </a:cubicBezTo>
                <a:cubicBezTo>
                  <a:pt x="131659" y="152671"/>
                  <a:pt x="131131" y="151193"/>
                  <a:pt x="130074" y="150137"/>
                </a:cubicBezTo>
                <a:cubicBezTo>
                  <a:pt x="128912" y="148975"/>
                  <a:pt x="127433" y="148447"/>
                  <a:pt x="125953" y="148447"/>
                </a:cubicBezTo>
                <a:cubicBezTo>
                  <a:pt x="124474" y="148447"/>
                  <a:pt x="122995" y="148975"/>
                  <a:pt x="121938" y="150137"/>
                </a:cubicBezTo>
                <a:lnTo>
                  <a:pt x="90555" y="181389"/>
                </a:lnTo>
                <a:lnTo>
                  <a:pt x="73438" y="164179"/>
                </a:lnTo>
                <a:cubicBezTo>
                  <a:pt x="72275" y="163123"/>
                  <a:pt x="70796" y="162490"/>
                  <a:pt x="69422" y="162490"/>
                </a:cubicBezTo>
                <a:cubicBezTo>
                  <a:pt x="67943" y="162490"/>
                  <a:pt x="66464" y="163123"/>
                  <a:pt x="65301" y="164179"/>
                </a:cubicBezTo>
                <a:close/>
                <a:moveTo>
                  <a:pt x="175511" y="28296"/>
                </a:moveTo>
                <a:cubicBezTo>
                  <a:pt x="174665" y="28296"/>
                  <a:pt x="173926" y="28401"/>
                  <a:pt x="173292" y="28718"/>
                </a:cubicBezTo>
                <a:cubicBezTo>
                  <a:pt x="172552" y="29035"/>
                  <a:pt x="171918" y="29457"/>
                  <a:pt x="171390" y="29985"/>
                </a:cubicBezTo>
                <a:cubicBezTo>
                  <a:pt x="170861" y="30513"/>
                  <a:pt x="170439" y="31147"/>
                  <a:pt x="170122" y="31780"/>
                </a:cubicBezTo>
                <a:cubicBezTo>
                  <a:pt x="169910" y="32519"/>
                  <a:pt x="169699" y="33258"/>
                  <a:pt x="169699" y="33997"/>
                </a:cubicBezTo>
                <a:cubicBezTo>
                  <a:pt x="169699" y="34736"/>
                  <a:pt x="169910" y="35475"/>
                  <a:pt x="170122" y="36214"/>
                </a:cubicBezTo>
                <a:cubicBezTo>
                  <a:pt x="170439" y="36848"/>
                  <a:pt x="170861" y="37481"/>
                  <a:pt x="171390" y="38115"/>
                </a:cubicBezTo>
                <a:cubicBezTo>
                  <a:pt x="171918" y="38643"/>
                  <a:pt x="172552" y="39065"/>
                  <a:pt x="173292" y="39276"/>
                </a:cubicBezTo>
                <a:cubicBezTo>
                  <a:pt x="173926" y="39593"/>
                  <a:pt x="174665" y="39699"/>
                  <a:pt x="175511" y="39699"/>
                </a:cubicBezTo>
                <a:cubicBezTo>
                  <a:pt x="176250" y="39699"/>
                  <a:pt x="176990" y="39593"/>
                  <a:pt x="177624" y="39276"/>
                </a:cubicBezTo>
                <a:cubicBezTo>
                  <a:pt x="178363" y="39065"/>
                  <a:pt x="178997" y="38643"/>
                  <a:pt x="179526" y="38115"/>
                </a:cubicBezTo>
                <a:cubicBezTo>
                  <a:pt x="180054" y="37587"/>
                  <a:pt x="180477" y="36953"/>
                  <a:pt x="180794" y="36214"/>
                </a:cubicBezTo>
                <a:cubicBezTo>
                  <a:pt x="181005" y="35475"/>
                  <a:pt x="181216" y="34736"/>
                  <a:pt x="181216" y="33997"/>
                </a:cubicBezTo>
                <a:cubicBezTo>
                  <a:pt x="181216" y="33258"/>
                  <a:pt x="181005" y="32519"/>
                  <a:pt x="180794" y="31780"/>
                </a:cubicBezTo>
                <a:cubicBezTo>
                  <a:pt x="180477" y="31147"/>
                  <a:pt x="180054" y="30513"/>
                  <a:pt x="179526" y="29985"/>
                </a:cubicBezTo>
                <a:cubicBezTo>
                  <a:pt x="178997" y="29457"/>
                  <a:pt x="178363" y="29035"/>
                  <a:pt x="177624" y="28718"/>
                </a:cubicBezTo>
                <a:cubicBezTo>
                  <a:pt x="176990" y="28401"/>
                  <a:pt x="176250" y="28296"/>
                  <a:pt x="175511" y="28296"/>
                </a:cubicBezTo>
                <a:close/>
                <a:moveTo>
                  <a:pt x="316891" y="56486"/>
                </a:moveTo>
                <a:lnTo>
                  <a:pt x="274519" y="56486"/>
                </a:lnTo>
                <a:cubicBezTo>
                  <a:pt x="272934" y="56486"/>
                  <a:pt x="271455" y="57225"/>
                  <a:pt x="270398" y="58175"/>
                </a:cubicBezTo>
                <a:cubicBezTo>
                  <a:pt x="269342" y="59231"/>
                  <a:pt x="268708" y="60709"/>
                  <a:pt x="268708" y="62293"/>
                </a:cubicBezTo>
                <a:cubicBezTo>
                  <a:pt x="268708" y="63877"/>
                  <a:pt x="269342" y="65249"/>
                  <a:pt x="270398" y="66305"/>
                </a:cubicBezTo>
                <a:cubicBezTo>
                  <a:pt x="271455" y="67361"/>
                  <a:pt x="272934" y="67994"/>
                  <a:pt x="274519" y="67994"/>
                </a:cubicBezTo>
                <a:lnTo>
                  <a:pt x="311185" y="67994"/>
                </a:lnTo>
                <a:lnTo>
                  <a:pt x="311185" y="409867"/>
                </a:lnTo>
                <a:cubicBezTo>
                  <a:pt x="220735" y="409973"/>
                  <a:pt x="130180" y="409973"/>
                  <a:pt x="39730" y="409867"/>
                </a:cubicBezTo>
                <a:lnTo>
                  <a:pt x="39730" y="67994"/>
                </a:lnTo>
                <a:lnTo>
                  <a:pt x="76396" y="67994"/>
                </a:lnTo>
                <a:cubicBezTo>
                  <a:pt x="77981" y="67994"/>
                  <a:pt x="79461" y="67361"/>
                  <a:pt x="80517" y="66305"/>
                </a:cubicBezTo>
                <a:cubicBezTo>
                  <a:pt x="81574" y="65249"/>
                  <a:pt x="82208" y="63877"/>
                  <a:pt x="82208" y="62293"/>
                </a:cubicBezTo>
                <a:cubicBezTo>
                  <a:pt x="82208" y="60709"/>
                  <a:pt x="81574" y="59231"/>
                  <a:pt x="80517" y="58175"/>
                </a:cubicBezTo>
                <a:cubicBezTo>
                  <a:pt x="79461" y="57225"/>
                  <a:pt x="77981" y="56486"/>
                  <a:pt x="76396" y="56486"/>
                </a:cubicBezTo>
                <a:lnTo>
                  <a:pt x="34024" y="56486"/>
                </a:lnTo>
                <a:cubicBezTo>
                  <a:pt x="32439" y="56486"/>
                  <a:pt x="30960" y="57225"/>
                  <a:pt x="29903" y="58175"/>
                </a:cubicBezTo>
                <a:cubicBezTo>
                  <a:pt x="28952" y="59231"/>
                  <a:pt x="28318" y="60709"/>
                  <a:pt x="28318" y="62293"/>
                </a:cubicBezTo>
                <a:lnTo>
                  <a:pt x="28318" y="415674"/>
                </a:lnTo>
                <a:cubicBezTo>
                  <a:pt x="28318" y="417258"/>
                  <a:pt x="28952" y="418630"/>
                  <a:pt x="29903" y="419686"/>
                </a:cubicBezTo>
                <a:cubicBezTo>
                  <a:pt x="30960" y="420742"/>
                  <a:pt x="32439" y="421375"/>
                  <a:pt x="34024" y="421375"/>
                </a:cubicBezTo>
                <a:lnTo>
                  <a:pt x="316891" y="421375"/>
                </a:lnTo>
                <a:cubicBezTo>
                  <a:pt x="318476" y="421375"/>
                  <a:pt x="319955" y="420742"/>
                  <a:pt x="321012" y="419686"/>
                </a:cubicBezTo>
                <a:cubicBezTo>
                  <a:pt x="322069" y="418630"/>
                  <a:pt x="322703" y="417258"/>
                  <a:pt x="322703" y="415674"/>
                </a:cubicBezTo>
                <a:lnTo>
                  <a:pt x="322703" y="62293"/>
                </a:lnTo>
                <a:cubicBezTo>
                  <a:pt x="322703" y="60709"/>
                  <a:pt x="322069" y="59231"/>
                  <a:pt x="321012" y="58175"/>
                </a:cubicBezTo>
                <a:cubicBezTo>
                  <a:pt x="319955" y="57225"/>
                  <a:pt x="318476" y="56486"/>
                  <a:pt x="316891" y="56486"/>
                </a:cubicBezTo>
                <a:close/>
                <a:moveTo>
                  <a:pt x="110526" y="48145"/>
                </a:moveTo>
                <a:cubicBezTo>
                  <a:pt x="110526" y="41916"/>
                  <a:pt x="113062" y="36320"/>
                  <a:pt x="117077" y="32202"/>
                </a:cubicBezTo>
                <a:cubicBezTo>
                  <a:pt x="121198" y="28190"/>
                  <a:pt x="126799" y="25656"/>
                  <a:pt x="133033" y="25656"/>
                </a:cubicBezTo>
                <a:lnTo>
                  <a:pt x="155540" y="25656"/>
                </a:lnTo>
                <a:cubicBezTo>
                  <a:pt x="156808" y="25656"/>
                  <a:pt x="157864" y="25234"/>
                  <a:pt x="158815" y="24600"/>
                </a:cubicBezTo>
                <a:cubicBezTo>
                  <a:pt x="159766" y="23861"/>
                  <a:pt x="160506" y="22911"/>
                  <a:pt x="160929" y="21750"/>
                </a:cubicBezTo>
                <a:cubicBezTo>
                  <a:pt x="162091" y="18688"/>
                  <a:pt x="164099" y="16154"/>
                  <a:pt x="166635" y="14359"/>
                </a:cubicBezTo>
                <a:cubicBezTo>
                  <a:pt x="169171" y="12564"/>
                  <a:pt x="172235" y="11508"/>
                  <a:pt x="175511" y="11508"/>
                </a:cubicBezTo>
                <a:cubicBezTo>
                  <a:pt x="178680" y="11508"/>
                  <a:pt x="181745" y="12564"/>
                  <a:pt x="184281" y="14359"/>
                </a:cubicBezTo>
                <a:cubicBezTo>
                  <a:pt x="186817" y="16154"/>
                  <a:pt x="188824" y="18688"/>
                  <a:pt x="189987" y="21750"/>
                </a:cubicBezTo>
                <a:cubicBezTo>
                  <a:pt x="190409" y="22911"/>
                  <a:pt x="191149" y="23861"/>
                  <a:pt x="192100" y="24600"/>
                </a:cubicBezTo>
                <a:cubicBezTo>
                  <a:pt x="193051" y="25234"/>
                  <a:pt x="194213" y="25656"/>
                  <a:pt x="195376" y="25656"/>
                </a:cubicBezTo>
                <a:lnTo>
                  <a:pt x="217882" y="25656"/>
                </a:lnTo>
                <a:cubicBezTo>
                  <a:pt x="224117" y="25656"/>
                  <a:pt x="229717" y="28190"/>
                  <a:pt x="233838" y="32202"/>
                </a:cubicBezTo>
                <a:cubicBezTo>
                  <a:pt x="237959" y="36320"/>
                  <a:pt x="240495" y="41916"/>
                  <a:pt x="240495" y="48145"/>
                </a:cubicBezTo>
                <a:lnTo>
                  <a:pt x="240495" y="70634"/>
                </a:lnTo>
                <a:lnTo>
                  <a:pt x="110526" y="70634"/>
                </a:lnTo>
                <a:lnTo>
                  <a:pt x="110526" y="48145"/>
                </a:lnTo>
                <a:close/>
                <a:moveTo>
                  <a:pt x="339503" y="415674"/>
                </a:moveTo>
                <a:cubicBezTo>
                  <a:pt x="339503" y="421798"/>
                  <a:pt x="336968" y="427499"/>
                  <a:pt x="332847" y="431511"/>
                </a:cubicBezTo>
                <a:cubicBezTo>
                  <a:pt x="328726" y="435629"/>
                  <a:pt x="323125" y="438163"/>
                  <a:pt x="316891" y="438163"/>
                </a:cubicBezTo>
                <a:lnTo>
                  <a:pt x="34024" y="438163"/>
                </a:lnTo>
                <a:cubicBezTo>
                  <a:pt x="27790" y="438163"/>
                  <a:pt x="22190" y="435629"/>
                  <a:pt x="18069" y="431511"/>
                </a:cubicBezTo>
                <a:cubicBezTo>
                  <a:pt x="13948" y="427499"/>
                  <a:pt x="11518" y="421798"/>
                  <a:pt x="11518" y="415674"/>
                </a:cubicBezTo>
                <a:lnTo>
                  <a:pt x="11518" y="62293"/>
                </a:lnTo>
                <a:cubicBezTo>
                  <a:pt x="11518" y="56064"/>
                  <a:pt x="13948" y="50468"/>
                  <a:pt x="18069" y="46350"/>
                </a:cubicBezTo>
                <a:cubicBezTo>
                  <a:pt x="22190" y="42233"/>
                  <a:pt x="27790" y="39699"/>
                  <a:pt x="34024" y="39699"/>
                </a:cubicBezTo>
                <a:lnTo>
                  <a:pt x="99960" y="39699"/>
                </a:lnTo>
                <a:lnTo>
                  <a:pt x="99643" y="41282"/>
                </a:lnTo>
                <a:cubicBezTo>
                  <a:pt x="99431" y="42444"/>
                  <a:pt x="99326" y="43605"/>
                  <a:pt x="99114" y="44767"/>
                </a:cubicBezTo>
                <a:cubicBezTo>
                  <a:pt x="99009" y="45822"/>
                  <a:pt x="99009" y="46984"/>
                  <a:pt x="99009" y="48145"/>
                </a:cubicBezTo>
                <a:lnTo>
                  <a:pt x="99009" y="76441"/>
                </a:lnTo>
                <a:cubicBezTo>
                  <a:pt x="99009" y="78025"/>
                  <a:pt x="99643" y="79397"/>
                  <a:pt x="100699" y="80453"/>
                </a:cubicBezTo>
                <a:cubicBezTo>
                  <a:pt x="101756" y="81509"/>
                  <a:pt x="103130" y="82142"/>
                  <a:pt x="104715" y="82142"/>
                </a:cubicBezTo>
                <a:lnTo>
                  <a:pt x="246201" y="82142"/>
                </a:lnTo>
                <a:cubicBezTo>
                  <a:pt x="247786" y="82142"/>
                  <a:pt x="249265" y="81509"/>
                  <a:pt x="250216" y="80453"/>
                </a:cubicBezTo>
                <a:cubicBezTo>
                  <a:pt x="251273" y="79397"/>
                  <a:pt x="251907" y="78025"/>
                  <a:pt x="251907" y="76441"/>
                </a:cubicBezTo>
                <a:lnTo>
                  <a:pt x="251907" y="48145"/>
                </a:lnTo>
                <a:cubicBezTo>
                  <a:pt x="251907" y="46984"/>
                  <a:pt x="251907" y="45822"/>
                  <a:pt x="251801" y="44767"/>
                </a:cubicBezTo>
                <a:cubicBezTo>
                  <a:pt x="251695" y="43605"/>
                  <a:pt x="251484" y="42444"/>
                  <a:pt x="251273" y="41282"/>
                </a:cubicBezTo>
                <a:lnTo>
                  <a:pt x="250956" y="39699"/>
                </a:lnTo>
                <a:lnTo>
                  <a:pt x="316891" y="39699"/>
                </a:lnTo>
                <a:cubicBezTo>
                  <a:pt x="323125" y="39699"/>
                  <a:pt x="328726" y="42233"/>
                  <a:pt x="332847" y="46350"/>
                </a:cubicBezTo>
                <a:cubicBezTo>
                  <a:pt x="336968" y="50468"/>
                  <a:pt x="339503" y="56064"/>
                  <a:pt x="339503" y="62293"/>
                </a:cubicBezTo>
                <a:lnTo>
                  <a:pt x="339503" y="415674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iosC" panose="020B0604020202020204" charset="-52"/>
            </a:endParaRPr>
          </a:p>
        </p:txBody>
      </p:sp>
      <p:sp>
        <p:nvSpPr>
          <p:cNvPr id="28" name="Freeform 699">
            <a:extLst>
              <a:ext uri="{FF2B5EF4-FFF2-40B4-BE49-F238E27FC236}">
                <a16:creationId xmlns:a16="http://schemas.microsoft.com/office/drawing/2014/main" id="{31EB81EF-9C1D-48C0-98FF-E1AF5AFC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77" y="2893720"/>
            <a:ext cx="595451" cy="545913"/>
          </a:xfrm>
          <a:custGeom>
            <a:avLst/>
            <a:gdLst>
              <a:gd name="T0" fmla="*/ 177469 w 296507"/>
              <a:gd name="T1" fmla="*/ 287473 h 296501"/>
              <a:gd name="T2" fmla="*/ 147461 w 296507"/>
              <a:gd name="T3" fmla="*/ 238125 h 296501"/>
              <a:gd name="T4" fmla="*/ 142875 w 296507"/>
              <a:gd name="T5" fmla="*/ 242521 h 296501"/>
              <a:gd name="T6" fmla="*/ 9017 w 296507"/>
              <a:gd name="T7" fmla="*/ 247025 h 296501"/>
              <a:gd name="T8" fmla="*/ 181797 w 296507"/>
              <a:gd name="T9" fmla="*/ 256054 h 296501"/>
              <a:gd name="T10" fmla="*/ 287485 w 296507"/>
              <a:gd name="T11" fmla="*/ 229329 h 296501"/>
              <a:gd name="T12" fmla="*/ 198487 w 296507"/>
              <a:gd name="T13" fmla="*/ 163512 h 296501"/>
              <a:gd name="T14" fmla="*/ 148814 w 296507"/>
              <a:gd name="T15" fmla="*/ 172671 h 296501"/>
              <a:gd name="T16" fmla="*/ 62530 w 296507"/>
              <a:gd name="T17" fmla="*/ 146050 h 296501"/>
              <a:gd name="T18" fmla="*/ 71746 w 296507"/>
              <a:gd name="T19" fmla="*/ 155209 h 296501"/>
              <a:gd name="T20" fmla="*/ 265242 w 296507"/>
              <a:gd name="T21" fmla="*/ 136525 h 296501"/>
              <a:gd name="T22" fmla="*/ 239227 w 296507"/>
              <a:gd name="T23" fmla="*/ 145684 h 296501"/>
              <a:gd name="T24" fmla="*/ 148818 w 296507"/>
              <a:gd name="T25" fmla="*/ 136525 h 296501"/>
              <a:gd name="T26" fmla="*/ 215946 w 296507"/>
              <a:gd name="T27" fmla="*/ 145684 h 296501"/>
              <a:gd name="T28" fmla="*/ 148818 w 296507"/>
              <a:gd name="T29" fmla="*/ 136525 h 296501"/>
              <a:gd name="T30" fmla="*/ 62530 w 296507"/>
              <a:gd name="T31" fmla="*/ 174259 h 296501"/>
              <a:gd name="T32" fmla="*/ 130117 w 296507"/>
              <a:gd name="T33" fmla="*/ 118550 h 296501"/>
              <a:gd name="T34" fmla="*/ 124342 w 296507"/>
              <a:gd name="T35" fmla="*/ 135494 h 296501"/>
              <a:gd name="T36" fmla="*/ 125785 w 296507"/>
              <a:gd name="T37" fmla="*/ 176952 h 296501"/>
              <a:gd name="T38" fmla="*/ 282787 w 296507"/>
              <a:gd name="T39" fmla="*/ 190652 h 296501"/>
              <a:gd name="T40" fmla="*/ 282787 w 296507"/>
              <a:gd name="T41" fmla="*/ 118550 h 296501"/>
              <a:gd name="T42" fmla="*/ 282787 w 296507"/>
              <a:gd name="T43" fmla="*/ 109537 h 296501"/>
              <a:gd name="T44" fmla="*/ 282787 w 296507"/>
              <a:gd name="T45" fmla="*/ 199665 h 296501"/>
              <a:gd name="T46" fmla="*/ 116762 w 296507"/>
              <a:gd name="T47" fmla="*/ 178755 h 296501"/>
              <a:gd name="T48" fmla="*/ 116762 w 296507"/>
              <a:gd name="T49" fmla="*/ 130446 h 296501"/>
              <a:gd name="T50" fmla="*/ 4328 w 296507"/>
              <a:gd name="T51" fmla="*/ 68262 h 296501"/>
              <a:gd name="T52" fmla="*/ 287485 w 296507"/>
              <a:gd name="T53" fmla="*/ 219940 h 296501"/>
              <a:gd name="T54" fmla="*/ 296503 w 296507"/>
              <a:gd name="T55" fmla="*/ 213801 h 296501"/>
              <a:gd name="T56" fmla="*/ 278467 w 296507"/>
              <a:gd name="T57" fmla="*/ 265082 h 296501"/>
              <a:gd name="T58" fmla="*/ 215704 w 296507"/>
              <a:gd name="T59" fmla="*/ 287473 h 296501"/>
              <a:gd name="T60" fmla="*/ 181797 w 296507"/>
              <a:gd name="T61" fmla="*/ 296501 h 296501"/>
              <a:gd name="T62" fmla="*/ 76470 w 296507"/>
              <a:gd name="T63" fmla="*/ 291806 h 296501"/>
              <a:gd name="T64" fmla="*/ 110016 w 296507"/>
              <a:gd name="T65" fmla="*/ 265082 h 296501"/>
              <a:gd name="T66" fmla="*/ 0 w 296507"/>
              <a:gd name="T67" fmla="*/ 224274 h 296501"/>
              <a:gd name="T68" fmla="*/ 104687 w 296507"/>
              <a:gd name="T69" fmla="*/ 53975 h 296501"/>
              <a:gd name="T70" fmla="*/ 198167 w 296507"/>
              <a:gd name="T71" fmla="*/ 63134 h 296501"/>
              <a:gd name="T72" fmla="*/ 104687 w 296507"/>
              <a:gd name="T73" fmla="*/ 53975 h 296501"/>
              <a:gd name="T74" fmla="*/ 18683 w 296507"/>
              <a:gd name="T75" fmla="*/ 55562 h 296501"/>
              <a:gd name="T76" fmla="*/ 163107 w 296507"/>
              <a:gd name="T77" fmla="*/ 26987 h 296501"/>
              <a:gd name="T78" fmla="*/ 221930 w 296507"/>
              <a:gd name="T79" fmla="*/ 36146 h 296501"/>
              <a:gd name="T80" fmla="*/ 163107 w 296507"/>
              <a:gd name="T81" fmla="*/ 26987 h 296501"/>
              <a:gd name="T82" fmla="*/ 144108 w 296507"/>
              <a:gd name="T83" fmla="*/ 31383 h 296501"/>
              <a:gd name="T84" fmla="*/ 100013 w 296507"/>
              <a:gd name="T85" fmla="*/ 31383 h 296501"/>
              <a:gd name="T86" fmla="*/ 37733 w 296507"/>
              <a:gd name="T87" fmla="*/ 45671 h 296501"/>
              <a:gd name="T88" fmla="*/ 18683 w 296507"/>
              <a:gd name="T89" fmla="*/ 26987 h 296501"/>
              <a:gd name="T90" fmla="*/ 82370 w 296507"/>
              <a:gd name="T91" fmla="*/ 22351 h 296501"/>
              <a:gd name="T92" fmla="*/ 80935 w 296507"/>
              <a:gd name="T93" fmla="*/ 64170 h 296501"/>
              <a:gd name="T94" fmla="*/ 87033 w 296507"/>
              <a:gd name="T95" fmla="*/ 81114 h 296501"/>
              <a:gd name="T96" fmla="*/ 243086 w 296507"/>
              <a:gd name="T97" fmla="*/ 13339 h 296501"/>
              <a:gd name="T98" fmla="*/ 266215 w 296507"/>
              <a:gd name="T99" fmla="*/ 0 h 296501"/>
              <a:gd name="T100" fmla="*/ 296507 w 296507"/>
              <a:gd name="T101" fmla="*/ 95368 h 296501"/>
              <a:gd name="T102" fmla="*/ 287597 w 296507"/>
              <a:gd name="T103" fmla="*/ 17502 h 296501"/>
              <a:gd name="T104" fmla="*/ 261938 w 296507"/>
              <a:gd name="T105" fmla="*/ 4286 h 296501"/>
              <a:gd name="T106" fmla="*/ 238781 w 296507"/>
              <a:gd name="T107" fmla="*/ 0 h 296501"/>
              <a:gd name="T108" fmla="*/ 238781 w 296507"/>
              <a:gd name="T109" fmla="*/ 90126 h 296501"/>
              <a:gd name="T110" fmla="*/ 73401 w 296507"/>
              <a:gd name="T111" fmla="*/ 69217 h 296501"/>
              <a:gd name="T112" fmla="*/ 73401 w 296507"/>
              <a:gd name="T113" fmla="*/ 20909 h 296501"/>
              <a:gd name="T114" fmla="*/ 18080 w 296507"/>
              <a:gd name="T115" fmla="*/ 0 h 296501"/>
              <a:gd name="T116" fmla="*/ 60387 w 296507"/>
              <a:gd name="T117" fmla="*/ 8603 h 296501"/>
              <a:gd name="T118" fmla="*/ 4339 w 296507"/>
              <a:gd name="T119" fmla="*/ 21866 h 296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6507" h="296501">
                <a:moveTo>
                  <a:pt x="119034" y="265082"/>
                </a:moveTo>
                <a:lnTo>
                  <a:pt x="119034" y="287473"/>
                </a:lnTo>
                <a:lnTo>
                  <a:pt x="177469" y="287473"/>
                </a:lnTo>
                <a:lnTo>
                  <a:pt x="177469" y="265082"/>
                </a:lnTo>
                <a:lnTo>
                  <a:pt x="119034" y="265082"/>
                </a:lnTo>
                <a:close/>
                <a:moveTo>
                  <a:pt x="147461" y="238125"/>
                </a:moveTo>
                <a:cubicBezTo>
                  <a:pt x="149931" y="238125"/>
                  <a:pt x="152047" y="239957"/>
                  <a:pt x="152047" y="242521"/>
                </a:cubicBezTo>
                <a:cubicBezTo>
                  <a:pt x="152047" y="245452"/>
                  <a:pt x="149931" y="247284"/>
                  <a:pt x="147461" y="247284"/>
                </a:cubicBezTo>
                <a:cubicBezTo>
                  <a:pt x="144992" y="247284"/>
                  <a:pt x="142875" y="245452"/>
                  <a:pt x="142875" y="242521"/>
                </a:cubicBezTo>
                <a:cubicBezTo>
                  <a:pt x="142875" y="239957"/>
                  <a:pt x="144992" y="238125"/>
                  <a:pt x="147461" y="238125"/>
                </a:cubicBezTo>
                <a:close/>
                <a:moveTo>
                  <a:pt x="9017" y="229329"/>
                </a:moveTo>
                <a:lnTo>
                  <a:pt x="9017" y="247025"/>
                </a:lnTo>
                <a:cubicBezTo>
                  <a:pt x="9017" y="252081"/>
                  <a:pt x="12985" y="256054"/>
                  <a:pt x="18035" y="256054"/>
                </a:cubicBezTo>
                <a:lnTo>
                  <a:pt x="114706" y="256054"/>
                </a:lnTo>
                <a:lnTo>
                  <a:pt x="181797" y="256054"/>
                </a:lnTo>
                <a:lnTo>
                  <a:pt x="278467" y="256054"/>
                </a:lnTo>
                <a:cubicBezTo>
                  <a:pt x="283517" y="256054"/>
                  <a:pt x="287485" y="252081"/>
                  <a:pt x="287485" y="247025"/>
                </a:cubicBezTo>
                <a:lnTo>
                  <a:pt x="287485" y="229329"/>
                </a:lnTo>
                <a:lnTo>
                  <a:pt x="9017" y="229329"/>
                </a:lnTo>
                <a:close/>
                <a:moveTo>
                  <a:pt x="148814" y="163512"/>
                </a:moveTo>
                <a:lnTo>
                  <a:pt x="198487" y="163512"/>
                </a:lnTo>
                <a:cubicBezTo>
                  <a:pt x="200662" y="163512"/>
                  <a:pt x="202838" y="165344"/>
                  <a:pt x="202838" y="167908"/>
                </a:cubicBezTo>
                <a:cubicBezTo>
                  <a:pt x="202838" y="170473"/>
                  <a:pt x="200662" y="172671"/>
                  <a:pt x="198487" y="172671"/>
                </a:cubicBezTo>
                <a:lnTo>
                  <a:pt x="148814" y="172671"/>
                </a:lnTo>
                <a:cubicBezTo>
                  <a:pt x="146276" y="172671"/>
                  <a:pt x="144463" y="170473"/>
                  <a:pt x="144463" y="167908"/>
                </a:cubicBezTo>
                <a:cubicBezTo>
                  <a:pt x="144463" y="165344"/>
                  <a:pt x="146276" y="163512"/>
                  <a:pt x="148814" y="163512"/>
                </a:cubicBezTo>
                <a:close/>
                <a:moveTo>
                  <a:pt x="62530" y="146050"/>
                </a:moveTo>
                <a:cubicBezTo>
                  <a:pt x="57567" y="146050"/>
                  <a:pt x="53313" y="150080"/>
                  <a:pt x="53313" y="155209"/>
                </a:cubicBezTo>
                <a:cubicBezTo>
                  <a:pt x="53313" y="160704"/>
                  <a:pt x="57567" y="165100"/>
                  <a:pt x="62530" y="165100"/>
                </a:cubicBezTo>
                <a:cubicBezTo>
                  <a:pt x="67492" y="165100"/>
                  <a:pt x="71746" y="160704"/>
                  <a:pt x="71746" y="155209"/>
                </a:cubicBezTo>
                <a:cubicBezTo>
                  <a:pt x="71746" y="150080"/>
                  <a:pt x="67492" y="146050"/>
                  <a:pt x="62530" y="146050"/>
                </a:cubicBezTo>
                <a:close/>
                <a:moveTo>
                  <a:pt x="239227" y="136525"/>
                </a:moveTo>
                <a:lnTo>
                  <a:pt x="265242" y="136525"/>
                </a:lnTo>
                <a:cubicBezTo>
                  <a:pt x="267381" y="136525"/>
                  <a:pt x="269519" y="138723"/>
                  <a:pt x="269519" y="141288"/>
                </a:cubicBezTo>
                <a:cubicBezTo>
                  <a:pt x="269519" y="143486"/>
                  <a:pt x="267381" y="145684"/>
                  <a:pt x="265242" y="145684"/>
                </a:cubicBezTo>
                <a:lnTo>
                  <a:pt x="239227" y="145684"/>
                </a:lnTo>
                <a:cubicBezTo>
                  <a:pt x="236732" y="145684"/>
                  <a:pt x="234950" y="143486"/>
                  <a:pt x="234950" y="141288"/>
                </a:cubicBezTo>
                <a:cubicBezTo>
                  <a:pt x="234950" y="138723"/>
                  <a:pt x="236732" y="136525"/>
                  <a:pt x="239227" y="136525"/>
                </a:cubicBezTo>
                <a:close/>
                <a:moveTo>
                  <a:pt x="148818" y="136525"/>
                </a:moveTo>
                <a:lnTo>
                  <a:pt x="215946" y="136525"/>
                </a:lnTo>
                <a:cubicBezTo>
                  <a:pt x="218486" y="136525"/>
                  <a:pt x="220300" y="138723"/>
                  <a:pt x="220300" y="141288"/>
                </a:cubicBezTo>
                <a:cubicBezTo>
                  <a:pt x="220300" y="143486"/>
                  <a:pt x="218486" y="145684"/>
                  <a:pt x="215946" y="145684"/>
                </a:cubicBezTo>
                <a:lnTo>
                  <a:pt x="148818" y="145684"/>
                </a:lnTo>
                <a:cubicBezTo>
                  <a:pt x="146278" y="145684"/>
                  <a:pt x="144463" y="143486"/>
                  <a:pt x="144463" y="141288"/>
                </a:cubicBezTo>
                <a:cubicBezTo>
                  <a:pt x="144463" y="138723"/>
                  <a:pt x="146278" y="136525"/>
                  <a:pt x="148818" y="136525"/>
                </a:cubicBezTo>
                <a:close/>
                <a:moveTo>
                  <a:pt x="62530" y="136525"/>
                </a:moveTo>
                <a:cubicBezTo>
                  <a:pt x="72810" y="136525"/>
                  <a:pt x="80609" y="144951"/>
                  <a:pt x="80609" y="155209"/>
                </a:cubicBezTo>
                <a:cubicBezTo>
                  <a:pt x="80609" y="165833"/>
                  <a:pt x="72810" y="174259"/>
                  <a:pt x="62530" y="174259"/>
                </a:cubicBezTo>
                <a:cubicBezTo>
                  <a:pt x="52604" y="174259"/>
                  <a:pt x="44450" y="165833"/>
                  <a:pt x="44450" y="155209"/>
                </a:cubicBezTo>
                <a:cubicBezTo>
                  <a:pt x="44450" y="144951"/>
                  <a:pt x="52604" y="136525"/>
                  <a:pt x="62530" y="136525"/>
                </a:cubicBezTo>
                <a:close/>
                <a:moveTo>
                  <a:pt x="130117" y="118550"/>
                </a:moveTo>
                <a:cubicBezTo>
                  <a:pt x="127590" y="118550"/>
                  <a:pt x="125785" y="120713"/>
                  <a:pt x="125785" y="123236"/>
                </a:cubicBezTo>
                <a:lnTo>
                  <a:pt x="125785" y="132249"/>
                </a:lnTo>
                <a:cubicBezTo>
                  <a:pt x="125785" y="133331"/>
                  <a:pt x="125425" y="134773"/>
                  <a:pt x="124342" y="135494"/>
                </a:cubicBezTo>
                <a:lnTo>
                  <a:pt x="105213" y="154601"/>
                </a:lnTo>
                <a:lnTo>
                  <a:pt x="124342" y="174068"/>
                </a:lnTo>
                <a:cubicBezTo>
                  <a:pt x="125425" y="174789"/>
                  <a:pt x="125785" y="175871"/>
                  <a:pt x="125785" y="176952"/>
                </a:cubicBezTo>
                <a:lnTo>
                  <a:pt x="125785" y="186326"/>
                </a:lnTo>
                <a:cubicBezTo>
                  <a:pt x="125785" y="188849"/>
                  <a:pt x="127590" y="190652"/>
                  <a:pt x="130117" y="190652"/>
                </a:cubicBezTo>
                <a:lnTo>
                  <a:pt x="282787" y="190652"/>
                </a:lnTo>
                <a:cubicBezTo>
                  <a:pt x="285314" y="190652"/>
                  <a:pt x="287479" y="188849"/>
                  <a:pt x="287479" y="186326"/>
                </a:cubicBezTo>
                <a:lnTo>
                  <a:pt x="287479" y="123236"/>
                </a:lnTo>
                <a:cubicBezTo>
                  <a:pt x="287479" y="120713"/>
                  <a:pt x="285314" y="118550"/>
                  <a:pt x="282787" y="118550"/>
                </a:cubicBezTo>
                <a:lnTo>
                  <a:pt x="130117" y="118550"/>
                </a:lnTo>
                <a:close/>
                <a:moveTo>
                  <a:pt x="130117" y="109537"/>
                </a:moveTo>
                <a:lnTo>
                  <a:pt x="282787" y="109537"/>
                </a:lnTo>
                <a:cubicBezTo>
                  <a:pt x="290367" y="109537"/>
                  <a:pt x="296502" y="115666"/>
                  <a:pt x="296502" y="123236"/>
                </a:cubicBezTo>
                <a:lnTo>
                  <a:pt x="296502" y="186326"/>
                </a:lnTo>
                <a:cubicBezTo>
                  <a:pt x="296502" y="193896"/>
                  <a:pt x="290367" y="199665"/>
                  <a:pt x="282787" y="199665"/>
                </a:cubicBezTo>
                <a:lnTo>
                  <a:pt x="130117" y="199665"/>
                </a:lnTo>
                <a:cubicBezTo>
                  <a:pt x="122898" y="199665"/>
                  <a:pt x="116762" y="193896"/>
                  <a:pt x="116762" y="186326"/>
                </a:cubicBezTo>
                <a:lnTo>
                  <a:pt x="116762" y="178755"/>
                </a:lnTo>
                <a:lnTo>
                  <a:pt x="95829" y="157845"/>
                </a:lnTo>
                <a:cubicBezTo>
                  <a:pt x="93663" y="156043"/>
                  <a:pt x="93663" y="153159"/>
                  <a:pt x="95829" y="151717"/>
                </a:cubicBezTo>
                <a:lnTo>
                  <a:pt x="116762" y="130446"/>
                </a:lnTo>
                <a:lnTo>
                  <a:pt x="116762" y="123236"/>
                </a:lnTo>
                <a:cubicBezTo>
                  <a:pt x="116762" y="115666"/>
                  <a:pt x="122898" y="109537"/>
                  <a:pt x="130117" y="109537"/>
                </a:cubicBezTo>
                <a:close/>
                <a:moveTo>
                  <a:pt x="4328" y="68262"/>
                </a:moveTo>
                <a:cubicBezTo>
                  <a:pt x="7214" y="68262"/>
                  <a:pt x="9017" y="70068"/>
                  <a:pt x="9017" y="72596"/>
                </a:cubicBezTo>
                <a:lnTo>
                  <a:pt x="9017" y="219940"/>
                </a:lnTo>
                <a:lnTo>
                  <a:pt x="287485" y="219940"/>
                </a:lnTo>
                <a:lnTo>
                  <a:pt x="287485" y="213801"/>
                </a:lnTo>
                <a:cubicBezTo>
                  <a:pt x="287485" y="211273"/>
                  <a:pt x="289288" y="209106"/>
                  <a:pt x="292174" y="209106"/>
                </a:cubicBezTo>
                <a:cubicBezTo>
                  <a:pt x="294699" y="209106"/>
                  <a:pt x="296503" y="211273"/>
                  <a:pt x="296503" y="213801"/>
                </a:cubicBezTo>
                <a:lnTo>
                  <a:pt x="296503" y="224274"/>
                </a:lnTo>
                <a:lnTo>
                  <a:pt x="296503" y="247025"/>
                </a:lnTo>
                <a:cubicBezTo>
                  <a:pt x="296503" y="256776"/>
                  <a:pt x="288567" y="265082"/>
                  <a:pt x="278467" y="265082"/>
                </a:cubicBezTo>
                <a:lnTo>
                  <a:pt x="186486" y="265082"/>
                </a:lnTo>
                <a:lnTo>
                  <a:pt x="186486" y="287473"/>
                </a:lnTo>
                <a:lnTo>
                  <a:pt x="215704" y="287473"/>
                </a:lnTo>
                <a:cubicBezTo>
                  <a:pt x="218229" y="287473"/>
                  <a:pt x="220032" y="289639"/>
                  <a:pt x="220032" y="291806"/>
                </a:cubicBezTo>
                <a:cubicBezTo>
                  <a:pt x="220032" y="294334"/>
                  <a:pt x="218229" y="296501"/>
                  <a:pt x="215704" y="296501"/>
                </a:cubicBezTo>
                <a:lnTo>
                  <a:pt x="181797" y="296501"/>
                </a:lnTo>
                <a:lnTo>
                  <a:pt x="114706" y="296501"/>
                </a:lnTo>
                <a:lnTo>
                  <a:pt x="80799" y="296501"/>
                </a:lnTo>
                <a:cubicBezTo>
                  <a:pt x="78274" y="296501"/>
                  <a:pt x="76470" y="294334"/>
                  <a:pt x="76470" y="291806"/>
                </a:cubicBezTo>
                <a:cubicBezTo>
                  <a:pt x="76470" y="289639"/>
                  <a:pt x="78274" y="287473"/>
                  <a:pt x="80799" y="287473"/>
                </a:cubicBezTo>
                <a:lnTo>
                  <a:pt x="110016" y="287473"/>
                </a:lnTo>
                <a:lnTo>
                  <a:pt x="110016" y="265082"/>
                </a:lnTo>
                <a:lnTo>
                  <a:pt x="18035" y="265082"/>
                </a:lnTo>
                <a:cubicBezTo>
                  <a:pt x="7935" y="265082"/>
                  <a:pt x="0" y="256776"/>
                  <a:pt x="0" y="247025"/>
                </a:cubicBezTo>
                <a:lnTo>
                  <a:pt x="0" y="224274"/>
                </a:lnTo>
                <a:lnTo>
                  <a:pt x="0" y="72596"/>
                </a:lnTo>
                <a:cubicBezTo>
                  <a:pt x="0" y="70068"/>
                  <a:pt x="2164" y="68262"/>
                  <a:pt x="4328" y="68262"/>
                </a:cubicBezTo>
                <a:close/>
                <a:moveTo>
                  <a:pt x="104687" y="53975"/>
                </a:moveTo>
                <a:lnTo>
                  <a:pt x="198167" y="53975"/>
                </a:lnTo>
                <a:cubicBezTo>
                  <a:pt x="201043" y="53975"/>
                  <a:pt x="202841" y="56173"/>
                  <a:pt x="202841" y="58737"/>
                </a:cubicBezTo>
                <a:cubicBezTo>
                  <a:pt x="202841" y="61302"/>
                  <a:pt x="201043" y="63134"/>
                  <a:pt x="198167" y="63134"/>
                </a:cubicBezTo>
                <a:lnTo>
                  <a:pt x="104687" y="63134"/>
                </a:lnTo>
                <a:cubicBezTo>
                  <a:pt x="102170" y="63134"/>
                  <a:pt x="100013" y="61302"/>
                  <a:pt x="100013" y="58737"/>
                </a:cubicBezTo>
                <a:cubicBezTo>
                  <a:pt x="100013" y="56173"/>
                  <a:pt x="102170" y="53975"/>
                  <a:pt x="104687" y="53975"/>
                </a:cubicBezTo>
                <a:close/>
                <a:moveTo>
                  <a:pt x="18683" y="36146"/>
                </a:moveTo>
                <a:cubicBezTo>
                  <a:pt x="13555" y="36146"/>
                  <a:pt x="9158" y="40542"/>
                  <a:pt x="9158" y="45671"/>
                </a:cubicBezTo>
                <a:cubicBezTo>
                  <a:pt x="9158" y="51166"/>
                  <a:pt x="13555" y="55562"/>
                  <a:pt x="18683" y="55562"/>
                </a:cubicBezTo>
                <a:cubicBezTo>
                  <a:pt x="24179" y="55562"/>
                  <a:pt x="28575" y="51166"/>
                  <a:pt x="28575" y="45671"/>
                </a:cubicBezTo>
                <a:cubicBezTo>
                  <a:pt x="28575" y="40542"/>
                  <a:pt x="24179" y="36146"/>
                  <a:pt x="18683" y="36146"/>
                </a:cubicBezTo>
                <a:close/>
                <a:moveTo>
                  <a:pt x="163107" y="26987"/>
                </a:moveTo>
                <a:lnTo>
                  <a:pt x="221930" y="26987"/>
                </a:lnTo>
                <a:cubicBezTo>
                  <a:pt x="224472" y="26987"/>
                  <a:pt x="226650" y="28819"/>
                  <a:pt x="226650" y="31383"/>
                </a:cubicBezTo>
                <a:cubicBezTo>
                  <a:pt x="226650" y="33947"/>
                  <a:pt x="224472" y="36146"/>
                  <a:pt x="221930" y="36146"/>
                </a:cubicBezTo>
                <a:lnTo>
                  <a:pt x="163107" y="36146"/>
                </a:lnTo>
                <a:cubicBezTo>
                  <a:pt x="160566" y="36146"/>
                  <a:pt x="158750" y="33947"/>
                  <a:pt x="158750" y="31383"/>
                </a:cubicBezTo>
                <a:cubicBezTo>
                  <a:pt x="158750" y="28819"/>
                  <a:pt x="160566" y="26987"/>
                  <a:pt x="163107" y="26987"/>
                </a:cubicBezTo>
                <a:close/>
                <a:moveTo>
                  <a:pt x="104636" y="26987"/>
                </a:moveTo>
                <a:lnTo>
                  <a:pt x="139840" y="26987"/>
                </a:lnTo>
                <a:cubicBezTo>
                  <a:pt x="141974" y="26987"/>
                  <a:pt x="144108" y="28819"/>
                  <a:pt x="144108" y="31383"/>
                </a:cubicBezTo>
                <a:cubicBezTo>
                  <a:pt x="144108" y="33947"/>
                  <a:pt x="141974" y="36146"/>
                  <a:pt x="139840" y="36146"/>
                </a:cubicBezTo>
                <a:lnTo>
                  <a:pt x="104636" y="36146"/>
                </a:lnTo>
                <a:cubicBezTo>
                  <a:pt x="102147" y="36146"/>
                  <a:pt x="100013" y="33947"/>
                  <a:pt x="100013" y="31383"/>
                </a:cubicBezTo>
                <a:cubicBezTo>
                  <a:pt x="100013" y="28819"/>
                  <a:pt x="102147" y="26987"/>
                  <a:pt x="104636" y="26987"/>
                </a:cubicBezTo>
                <a:close/>
                <a:moveTo>
                  <a:pt x="18683" y="26987"/>
                </a:moveTo>
                <a:cubicBezTo>
                  <a:pt x="29307" y="26987"/>
                  <a:pt x="37733" y="35413"/>
                  <a:pt x="37733" y="45671"/>
                </a:cubicBezTo>
                <a:cubicBezTo>
                  <a:pt x="37733" y="55928"/>
                  <a:pt x="29307" y="64721"/>
                  <a:pt x="18683" y="64721"/>
                </a:cubicBezTo>
                <a:cubicBezTo>
                  <a:pt x="8426" y="64721"/>
                  <a:pt x="0" y="55928"/>
                  <a:pt x="0" y="45671"/>
                </a:cubicBezTo>
                <a:cubicBezTo>
                  <a:pt x="0" y="35413"/>
                  <a:pt x="8426" y="26987"/>
                  <a:pt x="18683" y="26987"/>
                </a:cubicBezTo>
                <a:close/>
                <a:moveTo>
                  <a:pt x="87033" y="9013"/>
                </a:moveTo>
                <a:cubicBezTo>
                  <a:pt x="84522" y="9013"/>
                  <a:pt x="82370" y="11176"/>
                  <a:pt x="82370" y="13339"/>
                </a:cubicBezTo>
                <a:lnTo>
                  <a:pt x="82370" y="22351"/>
                </a:lnTo>
                <a:cubicBezTo>
                  <a:pt x="82370" y="23793"/>
                  <a:pt x="82011" y="24875"/>
                  <a:pt x="80935" y="25596"/>
                </a:cubicBezTo>
                <a:lnTo>
                  <a:pt x="61921" y="45063"/>
                </a:lnTo>
                <a:lnTo>
                  <a:pt x="80935" y="64170"/>
                </a:lnTo>
                <a:cubicBezTo>
                  <a:pt x="82011" y="65251"/>
                  <a:pt x="82370" y="66333"/>
                  <a:pt x="82370" y="67414"/>
                </a:cubicBezTo>
                <a:lnTo>
                  <a:pt x="82370" y="76788"/>
                </a:lnTo>
                <a:cubicBezTo>
                  <a:pt x="82370" y="78951"/>
                  <a:pt x="84522" y="81114"/>
                  <a:pt x="87033" y="81114"/>
                </a:cubicBezTo>
                <a:lnTo>
                  <a:pt x="238781" y="81114"/>
                </a:lnTo>
                <a:cubicBezTo>
                  <a:pt x="241292" y="81114"/>
                  <a:pt x="243086" y="78951"/>
                  <a:pt x="243086" y="76788"/>
                </a:cubicBezTo>
                <a:lnTo>
                  <a:pt x="243086" y="13339"/>
                </a:lnTo>
                <a:cubicBezTo>
                  <a:pt x="243086" y="11176"/>
                  <a:pt x="241292" y="9013"/>
                  <a:pt x="238781" y="9013"/>
                </a:cubicBezTo>
                <a:lnTo>
                  <a:pt x="87033" y="9013"/>
                </a:lnTo>
                <a:close/>
                <a:moveTo>
                  <a:pt x="266215" y="0"/>
                </a:moveTo>
                <a:lnTo>
                  <a:pt x="278688" y="0"/>
                </a:lnTo>
                <a:cubicBezTo>
                  <a:pt x="288667" y="0"/>
                  <a:pt x="296507" y="7858"/>
                  <a:pt x="296507" y="17502"/>
                </a:cubicBezTo>
                <a:lnTo>
                  <a:pt x="296507" y="95368"/>
                </a:lnTo>
                <a:cubicBezTo>
                  <a:pt x="296507" y="97869"/>
                  <a:pt x="294725" y="99655"/>
                  <a:pt x="292230" y="99655"/>
                </a:cubicBezTo>
                <a:cubicBezTo>
                  <a:pt x="289379" y="99655"/>
                  <a:pt x="287597" y="97869"/>
                  <a:pt x="287597" y="95368"/>
                </a:cubicBezTo>
                <a:lnTo>
                  <a:pt x="287597" y="17502"/>
                </a:lnTo>
                <a:cubicBezTo>
                  <a:pt x="287597" y="12501"/>
                  <a:pt x="283677" y="8572"/>
                  <a:pt x="278688" y="8572"/>
                </a:cubicBezTo>
                <a:lnTo>
                  <a:pt x="266215" y="8572"/>
                </a:lnTo>
                <a:cubicBezTo>
                  <a:pt x="264077" y="8572"/>
                  <a:pt x="261938" y="6429"/>
                  <a:pt x="261938" y="4286"/>
                </a:cubicBezTo>
                <a:cubicBezTo>
                  <a:pt x="261938" y="1786"/>
                  <a:pt x="264077" y="0"/>
                  <a:pt x="266215" y="0"/>
                </a:cubicBezTo>
                <a:close/>
                <a:moveTo>
                  <a:pt x="87033" y="0"/>
                </a:moveTo>
                <a:lnTo>
                  <a:pt x="238781" y="0"/>
                </a:lnTo>
                <a:cubicBezTo>
                  <a:pt x="245956" y="0"/>
                  <a:pt x="252055" y="6128"/>
                  <a:pt x="252055" y="13339"/>
                </a:cubicBezTo>
                <a:lnTo>
                  <a:pt x="252055" y="76788"/>
                </a:lnTo>
                <a:cubicBezTo>
                  <a:pt x="252055" y="83998"/>
                  <a:pt x="245956" y="90126"/>
                  <a:pt x="238781" y="90126"/>
                </a:cubicBezTo>
                <a:lnTo>
                  <a:pt x="87033" y="90126"/>
                </a:lnTo>
                <a:cubicBezTo>
                  <a:pt x="79500" y="90126"/>
                  <a:pt x="73401" y="83998"/>
                  <a:pt x="73401" y="76788"/>
                </a:cubicBezTo>
                <a:lnTo>
                  <a:pt x="73401" y="69217"/>
                </a:lnTo>
                <a:lnTo>
                  <a:pt x="52235" y="47947"/>
                </a:lnTo>
                <a:cubicBezTo>
                  <a:pt x="50800" y="46505"/>
                  <a:pt x="50800" y="43621"/>
                  <a:pt x="52235" y="41819"/>
                </a:cubicBezTo>
                <a:lnTo>
                  <a:pt x="73401" y="20909"/>
                </a:lnTo>
                <a:lnTo>
                  <a:pt x="73401" y="13339"/>
                </a:lnTo>
                <a:cubicBezTo>
                  <a:pt x="73401" y="6128"/>
                  <a:pt x="79500" y="0"/>
                  <a:pt x="87033" y="0"/>
                </a:cubicBezTo>
                <a:close/>
                <a:moveTo>
                  <a:pt x="18080" y="0"/>
                </a:moveTo>
                <a:lnTo>
                  <a:pt x="60387" y="0"/>
                </a:lnTo>
                <a:cubicBezTo>
                  <a:pt x="62557" y="0"/>
                  <a:pt x="64727" y="1792"/>
                  <a:pt x="64727" y="4301"/>
                </a:cubicBezTo>
                <a:cubicBezTo>
                  <a:pt x="64727" y="6452"/>
                  <a:pt x="62557" y="8603"/>
                  <a:pt x="60387" y="8603"/>
                </a:cubicBezTo>
                <a:lnTo>
                  <a:pt x="18080" y="8603"/>
                </a:lnTo>
                <a:cubicBezTo>
                  <a:pt x="13017" y="8603"/>
                  <a:pt x="9040" y="12546"/>
                  <a:pt x="9040" y="17565"/>
                </a:cubicBezTo>
                <a:cubicBezTo>
                  <a:pt x="9040" y="20074"/>
                  <a:pt x="7232" y="21866"/>
                  <a:pt x="4339" y="21866"/>
                </a:cubicBezTo>
                <a:cubicBezTo>
                  <a:pt x="2169" y="21866"/>
                  <a:pt x="0" y="20074"/>
                  <a:pt x="0" y="17565"/>
                </a:cubicBezTo>
                <a:cubicBezTo>
                  <a:pt x="0" y="7886"/>
                  <a:pt x="7955" y="0"/>
                  <a:pt x="18080" y="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dirty="0">
              <a:latin typeface="HeliosC" panose="020B0604020202020204" charset="-52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487D9DB-8B00-401F-B2CF-C133A2003A51}"/>
              </a:ext>
            </a:extLst>
          </p:cNvPr>
          <p:cNvGrpSpPr/>
          <p:nvPr/>
        </p:nvGrpSpPr>
        <p:grpSpPr>
          <a:xfrm>
            <a:off x="5707945" y="4537684"/>
            <a:ext cx="736016" cy="502514"/>
            <a:chOff x="11644237" y="3848894"/>
            <a:chExt cx="371203" cy="346834"/>
          </a:xfrm>
          <a:solidFill>
            <a:schemeClr val="bg1"/>
          </a:solidFill>
        </p:grpSpPr>
        <p:sp>
          <p:nvSpPr>
            <p:cNvPr id="30" name="Рисунок 12">
              <a:extLst>
                <a:ext uri="{FF2B5EF4-FFF2-40B4-BE49-F238E27FC236}">
                  <a16:creationId xmlns:a16="http://schemas.microsoft.com/office/drawing/2014/main" id="{AD3A1A9F-00E4-4BFC-957A-BA0C948617F1}"/>
                </a:ext>
              </a:extLst>
            </p:cNvPr>
            <p:cNvSpPr/>
            <p:nvPr/>
          </p:nvSpPr>
          <p:spPr>
            <a:xfrm>
              <a:off x="11644237" y="3919950"/>
              <a:ext cx="371203" cy="275778"/>
            </a:xfrm>
            <a:custGeom>
              <a:avLst/>
              <a:gdLst>
                <a:gd name="connsiteX0" fmla="*/ 36349 w 371203"/>
                <a:gd name="connsiteY0" fmla="*/ 4962 h 275778"/>
                <a:gd name="connsiteX1" fmla="*/ 36349 w 371203"/>
                <a:gd name="connsiteY1" fmla="*/ 196593 h 275778"/>
                <a:gd name="connsiteX2" fmla="*/ 528 w 371203"/>
                <a:gd name="connsiteY2" fmla="*/ 268494 h 275778"/>
                <a:gd name="connsiteX3" fmla="*/ 0 w 371203"/>
                <a:gd name="connsiteY3" fmla="*/ 271027 h 275778"/>
                <a:gd name="connsiteX4" fmla="*/ 740 w 371203"/>
                <a:gd name="connsiteY4" fmla="*/ 273350 h 275778"/>
                <a:gd name="connsiteX5" fmla="*/ 2536 w 371203"/>
                <a:gd name="connsiteY5" fmla="*/ 275145 h 275778"/>
                <a:gd name="connsiteX6" fmla="*/ 4966 w 371203"/>
                <a:gd name="connsiteY6" fmla="*/ 275779 h 275778"/>
                <a:gd name="connsiteX7" fmla="*/ 366237 w 371203"/>
                <a:gd name="connsiteY7" fmla="*/ 275779 h 275778"/>
                <a:gd name="connsiteX8" fmla="*/ 369830 w 371203"/>
                <a:gd name="connsiteY8" fmla="*/ 274300 h 275778"/>
                <a:gd name="connsiteX9" fmla="*/ 371203 w 371203"/>
                <a:gd name="connsiteY9" fmla="*/ 270711 h 275778"/>
                <a:gd name="connsiteX10" fmla="*/ 370992 w 371203"/>
                <a:gd name="connsiteY10" fmla="*/ 269338 h 275778"/>
                <a:gd name="connsiteX11" fmla="*/ 370463 w 371203"/>
                <a:gd name="connsiteY11" fmla="*/ 268177 h 275778"/>
                <a:gd name="connsiteX12" fmla="*/ 370463 w 371203"/>
                <a:gd name="connsiteY12" fmla="*/ 268071 h 275778"/>
                <a:gd name="connsiteX13" fmla="*/ 335171 w 371203"/>
                <a:gd name="connsiteY13" fmla="*/ 196593 h 275778"/>
                <a:gd name="connsiteX14" fmla="*/ 335171 w 371203"/>
                <a:gd name="connsiteY14" fmla="*/ 4962 h 275778"/>
                <a:gd name="connsiteX15" fmla="*/ 333692 w 371203"/>
                <a:gd name="connsiteY15" fmla="*/ 1478 h 275778"/>
                <a:gd name="connsiteX16" fmla="*/ 330099 w 371203"/>
                <a:gd name="connsiteY16" fmla="*/ 0 h 275778"/>
                <a:gd name="connsiteX17" fmla="*/ 297766 w 371203"/>
                <a:gd name="connsiteY17" fmla="*/ 0 h 275778"/>
                <a:gd name="connsiteX18" fmla="*/ 297766 w 371203"/>
                <a:gd name="connsiteY18" fmla="*/ 10030 h 275778"/>
                <a:gd name="connsiteX19" fmla="*/ 325239 w 371203"/>
                <a:gd name="connsiteY19" fmla="*/ 10030 h 275778"/>
                <a:gd name="connsiteX20" fmla="*/ 325239 w 371203"/>
                <a:gd name="connsiteY20" fmla="*/ 192792 h 275778"/>
                <a:gd name="connsiteX21" fmla="*/ 46387 w 371203"/>
                <a:gd name="connsiteY21" fmla="*/ 192792 h 275778"/>
                <a:gd name="connsiteX22" fmla="*/ 46387 w 371203"/>
                <a:gd name="connsiteY22" fmla="*/ 10030 h 275778"/>
                <a:gd name="connsiteX23" fmla="*/ 49029 w 371203"/>
                <a:gd name="connsiteY23" fmla="*/ 10030 h 275778"/>
                <a:gd name="connsiteX24" fmla="*/ 68683 w 371203"/>
                <a:gd name="connsiteY24" fmla="*/ 10030 h 275778"/>
                <a:gd name="connsiteX25" fmla="*/ 68683 w 371203"/>
                <a:gd name="connsiteY25" fmla="*/ 0 h 275778"/>
                <a:gd name="connsiteX26" fmla="*/ 41421 w 371203"/>
                <a:gd name="connsiteY26" fmla="*/ 0 h 275778"/>
                <a:gd name="connsiteX27" fmla="*/ 37828 w 371203"/>
                <a:gd name="connsiteY27" fmla="*/ 1478 h 275778"/>
                <a:gd name="connsiteX28" fmla="*/ 36349 w 371203"/>
                <a:gd name="connsiteY28" fmla="*/ 4962 h 275778"/>
                <a:gd name="connsiteX29" fmla="*/ 137999 w 371203"/>
                <a:gd name="connsiteY29" fmla="*/ 259097 h 275778"/>
                <a:gd name="connsiteX30" fmla="*/ 142649 w 371203"/>
                <a:gd name="connsiteY30" fmla="*/ 249594 h 275778"/>
                <a:gd name="connsiteX31" fmla="*/ 228660 w 371203"/>
                <a:gd name="connsiteY31" fmla="*/ 249594 h 275778"/>
                <a:gd name="connsiteX32" fmla="*/ 235212 w 371203"/>
                <a:gd name="connsiteY32" fmla="*/ 262792 h 275778"/>
                <a:gd name="connsiteX33" fmla="*/ 136097 w 371203"/>
                <a:gd name="connsiteY33" fmla="*/ 262792 h 275778"/>
                <a:gd name="connsiteX34" fmla="*/ 137999 w 371203"/>
                <a:gd name="connsiteY34" fmla="*/ 259097 h 275778"/>
                <a:gd name="connsiteX35" fmla="*/ 327880 w 371203"/>
                <a:gd name="connsiteY35" fmla="*/ 204300 h 275778"/>
                <a:gd name="connsiteX36" fmla="*/ 358101 w 371203"/>
                <a:gd name="connsiteY36" fmla="*/ 265643 h 275778"/>
                <a:gd name="connsiteX37" fmla="*/ 247891 w 371203"/>
                <a:gd name="connsiteY37" fmla="*/ 265643 h 275778"/>
                <a:gd name="connsiteX38" fmla="*/ 236374 w 371203"/>
                <a:gd name="connsiteY38" fmla="*/ 242415 h 275778"/>
                <a:gd name="connsiteX39" fmla="*/ 234578 w 371203"/>
                <a:gd name="connsiteY39" fmla="*/ 240303 h 275778"/>
                <a:gd name="connsiteX40" fmla="*/ 231830 w 371203"/>
                <a:gd name="connsiteY40" fmla="*/ 239564 h 275778"/>
                <a:gd name="connsiteX41" fmla="*/ 139584 w 371203"/>
                <a:gd name="connsiteY41" fmla="*/ 239564 h 275778"/>
                <a:gd name="connsiteX42" fmla="*/ 136943 w 371203"/>
                <a:gd name="connsiteY42" fmla="*/ 240303 h 275778"/>
                <a:gd name="connsiteX43" fmla="*/ 135041 w 371203"/>
                <a:gd name="connsiteY43" fmla="*/ 242415 h 275778"/>
                <a:gd name="connsiteX44" fmla="*/ 123417 w 371203"/>
                <a:gd name="connsiteY44" fmla="*/ 265643 h 275778"/>
                <a:gd name="connsiteX45" fmla="*/ 13208 w 371203"/>
                <a:gd name="connsiteY45" fmla="*/ 265643 h 275778"/>
                <a:gd name="connsiteX46" fmla="*/ 44591 w 371203"/>
                <a:gd name="connsiteY46" fmla="*/ 202822 h 275778"/>
                <a:gd name="connsiteX47" fmla="*/ 327141 w 371203"/>
                <a:gd name="connsiteY47" fmla="*/ 202822 h 275778"/>
                <a:gd name="connsiteX48" fmla="*/ 327880 w 371203"/>
                <a:gd name="connsiteY48" fmla="*/ 204300 h 27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71203" h="275778">
                  <a:moveTo>
                    <a:pt x="36349" y="4962"/>
                  </a:moveTo>
                  <a:lnTo>
                    <a:pt x="36349" y="196593"/>
                  </a:lnTo>
                  <a:lnTo>
                    <a:pt x="528" y="268494"/>
                  </a:lnTo>
                  <a:cubicBezTo>
                    <a:pt x="211" y="269338"/>
                    <a:pt x="0" y="270183"/>
                    <a:pt x="0" y="271027"/>
                  </a:cubicBezTo>
                  <a:cubicBezTo>
                    <a:pt x="0" y="271872"/>
                    <a:pt x="317" y="272611"/>
                    <a:pt x="740" y="273350"/>
                  </a:cubicBezTo>
                  <a:cubicBezTo>
                    <a:pt x="1162" y="274089"/>
                    <a:pt x="1796" y="274723"/>
                    <a:pt x="2536" y="275145"/>
                  </a:cubicBezTo>
                  <a:cubicBezTo>
                    <a:pt x="3276" y="275567"/>
                    <a:pt x="4121" y="275779"/>
                    <a:pt x="4966" y="275779"/>
                  </a:cubicBezTo>
                  <a:lnTo>
                    <a:pt x="366237" y="275779"/>
                  </a:lnTo>
                  <a:cubicBezTo>
                    <a:pt x="367611" y="275779"/>
                    <a:pt x="368879" y="275145"/>
                    <a:pt x="369830" y="274300"/>
                  </a:cubicBezTo>
                  <a:cubicBezTo>
                    <a:pt x="370675" y="273350"/>
                    <a:pt x="371203" y="272083"/>
                    <a:pt x="371203" y="270711"/>
                  </a:cubicBezTo>
                  <a:cubicBezTo>
                    <a:pt x="371203" y="270183"/>
                    <a:pt x="371203" y="269760"/>
                    <a:pt x="370992" y="269338"/>
                  </a:cubicBezTo>
                  <a:cubicBezTo>
                    <a:pt x="370886" y="268916"/>
                    <a:pt x="370780" y="268494"/>
                    <a:pt x="370463" y="268177"/>
                  </a:cubicBezTo>
                  <a:lnTo>
                    <a:pt x="370463" y="268071"/>
                  </a:lnTo>
                  <a:cubicBezTo>
                    <a:pt x="358840" y="244210"/>
                    <a:pt x="346900" y="220348"/>
                    <a:pt x="335171" y="196593"/>
                  </a:cubicBezTo>
                  <a:lnTo>
                    <a:pt x="335171" y="4962"/>
                  </a:lnTo>
                  <a:cubicBezTo>
                    <a:pt x="335171" y="3590"/>
                    <a:pt x="334643" y="2323"/>
                    <a:pt x="333692" y="1478"/>
                  </a:cubicBezTo>
                  <a:cubicBezTo>
                    <a:pt x="332847" y="528"/>
                    <a:pt x="331579" y="0"/>
                    <a:pt x="330099" y="0"/>
                  </a:cubicBezTo>
                  <a:lnTo>
                    <a:pt x="297766" y="0"/>
                  </a:lnTo>
                  <a:lnTo>
                    <a:pt x="297766" y="10030"/>
                  </a:lnTo>
                  <a:lnTo>
                    <a:pt x="325239" y="10030"/>
                  </a:lnTo>
                  <a:lnTo>
                    <a:pt x="325239" y="192792"/>
                  </a:lnTo>
                  <a:lnTo>
                    <a:pt x="46387" y="192792"/>
                  </a:lnTo>
                  <a:lnTo>
                    <a:pt x="46387" y="10030"/>
                  </a:lnTo>
                  <a:lnTo>
                    <a:pt x="49029" y="10030"/>
                  </a:lnTo>
                  <a:lnTo>
                    <a:pt x="68683" y="10030"/>
                  </a:lnTo>
                  <a:lnTo>
                    <a:pt x="68683" y="0"/>
                  </a:lnTo>
                  <a:lnTo>
                    <a:pt x="41421" y="0"/>
                  </a:lnTo>
                  <a:cubicBezTo>
                    <a:pt x="39942" y="0"/>
                    <a:pt x="38779" y="528"/>
                    <a:pt x="37828" y="1478"/>
                  </a:cubicBezTo>
                  <a:cubicBezTo>
                    <a:pt x="36877" y="2323"/>
                    <a:pt x="36349" y="3590"/>
                    <a:pt x="36349" y="4962"/>
                  </a:cubicBezTo>
                  <a:close/>
                  <a:moveTo>
                    <a:pt x="137999" y="259097"/>
                  </a:moveTo>
                  <a:lnTo>
                    <a:pt x="142649" y="249594"/>
                  </a:lnTo>
                  <a:lnTo>
                    <a:pt x="228660" y="249594"/>
                  </a:lnTo>
                  <a:lnTo>
                    <a:pt x="235212" y="262792"/>
                  </a:lnTo>
                  <a:lnTo>
                    <a:pt x="136097" y="262792"/>
                  </a:lnTo>
                  <a:lnTo>
                    <a:pt x="137999" y="259097"/>
                  </a:lnTo>
                  <a:close/>
                  <a:moveTo>
                    <a:pt x="327880" y="204300"/>
                  </a:moveTo>
                  <a:lnTo>
                    <a:pt x="358101" y="265643"/>
                  </a:lnTo>
                  <a:lnTo>
                    <a:pt x="247891" y="265643"/>
                  </a:lnTo>
                  <a:lnTo>
                    <a:pt x="236374" y="242415"/>
                  </a:lnTo>
                  <a:cubicBezTo>
                    <a:pt x="235951" y="241465"/>
                    <a:pt x="235317" y="240831"/>
                    <a:pt x="234578" y="240303"/>
                  </a:cubicBezTo>
                  <a:cubicBezTo>
                    <a:pt x="233732" y="239881"/>
                    <a:pt x="232887" y="239564"/>
                    <a:pt x="231830" y="239564"/>
                  </a:cubicBezTo>
                  <a:lnTo>
                    <a:pt x="139584" y="239564"/>
                  </a:lnTo>
                  <a:cubicBezTo>
                    <a:pt x="138633" y="239564"/>
                    <a:pt x="137682" y="239881"/>
                    <a:pt x="136943" y="240303"/>
                  </a:cubicBezTo>
                  <a:cubicBezTo>
                    <a:pt x="136097" y="240831"/>
                    <a:pt x="135463" y="241465"/>
                    <a:pt x="135041" y="242415"/>
                  </a:cubicBezTo>
                  <a:lnTo>
                    <a:pt x="123417" y="265643"/>
                  </a:lnTo>
                  <a:lnTo>
                    <a:pt x="13208" y="265643"/>
                  </a:lnTo>
                  <a:lnTo>
                    <a:pt x="44591" y="202822"/>
                  </a:lnTo>
                  <a:lnTo>
                    <a:pt x="327141" y="202822"/>
                  </a:lnTo>
                  <a:lnTo>
                    <a:pt x="327880" y="204300"/>
                  </a:lnTo>
                  <a:close/>
                </a:path>
              </a:pathLst>
            </a:custGeom>
            <a:grpFill/>
            <a:ln w="10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iosC" panose="020B0604020202020204" charset="-52"/>
              </a:endParaRPr>
            </a:p>
          </p:txBody>
        </p:sp>
        <p:grpSp>
          <p:nvGrpSpPr>
            <p:cNvPr id="31" name="Рисунок 12">
              <a:extLst>
                <a:ext uri="{FF2B5EF4-FFF2-40B4-BE49-F238E27FC236}">
                  <a16:creationId xmlns:a16="http://schemas.microsoft.com/office/drawing/2014/main" id="{B5D7B5E5-1833-4E28-8E71-E41A8D0A3536}"/>
                </a:ext>
              </a:extLst>
            </p:cNvPr>
            <p:cNvGrpSpPr/>
            <p:nvPr/>
          </p:nvGrpSpPr>
          <p:grpSpPr>
            <a:xfrm>
              <a:off x="11708271" y="3848894"/>
              <a:ext cx="243136" cy="273878"/>
              <a:chOff x="11708271" y="3848894"/>
              <a:chExt cx="243136" cy="273878"/>
            </a:xfrm>
            <a:grpFill/>
          </p:grpSpPr>
          <p:sp>
            <p:nvSpPr>
              <p:cNvPr id="32" name="Рисунок 12">
                <a:extLst>
                  <a:ext uri="{FF2B5EF4-FFF2-40B4-BE49-F238E27FC236}">
                    <a16:creationId xmlns:a16="http://schemas.microsoft.com/office/drawing/2014/main" id="{65B17021-0D14-4B99-91F8-E9ADB5F83E53}"/>
                  </a:ext>
                </a:extLst>
              </p:cNvPr>
              <p:cNvSpPr/>
              <p:nvPr/>
            </p:nvSpPr>
            <p:spPr>
              <a:xfrm>
                <a:off x="11734370" y="3953631"/>
                <a:ext cx="191677" cy="12669"/>
              </a:xfrm>
              <a:custGeom>
                <a:avLst/>
                <a:gdLst>
                  <a:gd name="connsiteX0" fmla="*/ 0 w 191677"/>
                  <a:gd name="connsiteY0" fmla="*/ 6335 h 12669"/>
                  <a:gd name="connsiteX1" fmla="*/ 6446 w 191677"/>
                  <a:gd name="connsiteY1" fmla="*/ 0 h 12669"/>
                  <a:gd name="connsiteX2" fmla="*/ 185232 w 191677"/>
                  <a:gd name="connsiteY2" fmla="*/ 0 h 12669"/>
                  <a:gd name="connsiteX3" fmla="*/ 191677 w 191677"/>
                  <a:gd name="connsiteY3" fmla="*/ 6335 h 12669"/>
                  <a:gd name="connsiteX4" fmla="*/ 185232 w 191677"/>
                  <a:gd name="connsiteY4" fmla="*/ 12670 h 12669"/>
                  <a:gd name="connsiteX5" fmla="*/ 6446 w 191677"/>
                  <a:gd name="connsiteY5" fmla="*/ 12670 h 12669"/>
                  <a:gd name="connsiteX6" fmla="*/ 0 w 191677"/>
                  <a:gd name="connsiteY6" fmla="*/ 6335 h 1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77" h="12669">
                    <a:moveTo>
                      <a:pt x="0" y="6335"/>
                    </a:moveTo>
                    <a:cubicBezTo>
                      <a:pt x="0" y="2851"/>
                      <a:pt x="2853" y="0"/>
                      <a:pt x="6446" y="0"/>
                    </a:cubicBezTo>
                    <a:lnTo>
                      <a:pt x="185232" y="0"/>
                    </a:lnTo>
                    <a:cubicBezTo>
                      <a:pt x="188824" y="0"/>
                      <a:pt x="191677" y="2851"/>
                      <a:pt x="191677" y="6335"/>
                    </a:cubicBezTo>
                    <a:cubicBezTo>
                      <a:pt x="191677" y="9819"/>
                      <a:pt x="188824" y="12670"/>
                      <a:pt x="185232" y="12670"/>
                    </a:cubicBezTo>
                    <a:lnTo>
                      <a:pt x="6446" y="12670"/>
                    </a:lnTo>
                    <a:cubicBezTo>
                      <a:pt x="2853" y="12670"/>
                      <a:pt x="0" y="9819"/>
                      <a:pt x="0" y="6335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3" name="Рисунок 12">
                <a:extLst>
                  <a:ext uri="{FF2B5EF4-FFF2-40B4-BE49-F238E27FC236}">
                    <a16:creationId xmlns:a16="http://schemas.microsoft.com/office/drawing/2014/main" id="{A0B244B6-E0B9-4FCB-86C8-A23C9AED54F3}"/>
                  </a:ext>
                </a:extLst>
              </p:cNvPr>
              <p:cNvSpPr/>
              <p:nvPr/>
            </p:nvSpPr>
            <p:spPr>
              <a:xfrm>
                <a:off x="11887691" y="3979076"/>
                <a:ext cx="38356" cy="12775"/>
              </a:xfrm>
              <a:custGeom>
                <a:avLst/>
                <a:gdLst>
                  <a:gd name="connsiteX0" fmla="*/ 6340 w 38356"/>
                  <a:gd name="connsiteY0" fmla="*/ 0 h 12775"/>
                  <a:gd name="connsiteX1" fmla="*/ 31911 w 38356"/>
                  <a:gd name="connsiteY1" fmla="*/ 0 h 12775"/>
                  <a:gd name="connsiteX2" fmla="*/ 38357 w 38356"/>
                  <a:gd name="connsiteY2" fmla="*/ 6440 h 12775"/>
                  <a:gd name="connsiteX3" fmla="*/ 31911 w 38356"/>
                  <a:gd name="connsiteY3" fmla="*/ 12775 h 12775"/>
                  <a:gd name="connsiteX4" fmla="*/ 6340 w 38356"/>
                  <a:gd name="connsiteY4" fmla="*/ 12775 h 12775"/>
                  <a:gd name="connsiteX5" fmla="*/ 0 w 38356"/>
                  <a:gd name="connsiteY5" fmla="*/ 6440 h 12775"/>
                  <a:gd name="connsiteX6" fmla="*/ 6340 w 38356"/>
                  <a:gd name="connsiteY6" fmla="*/ 0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56" h="12775">
                    <a:moveTo>
                      <a:pt x="6340" y="0"/>
                    </a:moveTo>
                    <a:lnTo>
                      <a:pt x="31911" y="0"/>
                    </a:lnTo>
                    <a:cubicBezTo>
                      <a:pt x="35504" y="0"/>
                      <a:pt x="38357" y="2851"/>
                      <a:pt x="38357" y="6440"/>
                    </a:cubicBezTo>
                    <a:cubicBezTo>
                      <a:pt x="38357" y="9925"/>
                      <a:pt x="35504" y="12775"/>
                      <a:pt x="31911" y="12775"/>
                    </a:cubicBezTo>
                    <a:lnTo>
                      <a:pt x="6340" y="12775"/>
                    </a:lnTo>
                    <a:cubicBezTo>
                      <a:pt x="2853" y="12775"/>
                      <a:pt x="0" y="9925"/>
                      <a:pt x="0" y="6440"/>
                    </a:cubicBezTo>
                    <a:cubicBezTo>
                      <a:pt x="0" y="2851"/>
                      <a:pt x="2853" y="0"/>
                      <a:pt x="6340" y="0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4" name="Рисунок 12">
                <a:extLst>
                  <a:ext uri="{FF2B5EF4-FFF2-40B4-BE49-F238E27FC236}">
                    <a16:creationId xmlns:a16="http://schemas.microsoft.com/office/drawing/2014/main" id="{DC2B51B9-4305-43AF-99DE-205FE15B5B01}"/>
                  </a:ext>
                </a:extLst>
              </p:cNvPr>
              <p:cNvSpPr/>
              <p:nvPr/>
            </p:nvSpPr>
            <p:spPr>
              <a:xfrm>
                <a:off x="11766387" y="3979076"/>
                <a:ext cx="108518" cy="12775"/>
              </a:xfrm>
              <a:custGeom>
                <a:avLst/>
                <a:gdLst>
                  <a:gd name="connsiteX0" fmla="*/ 102179 w 108518"/>
                  <a:gd name="connsiteY0" fmla="*/ 12775 h 12775"/>
                  <a:gd name="connsiteX1" fmla="*/ 6340 w 108518"/>
                  <a:gd name="connsiteY1" fmla="*/ 12775 h 12775"/>
                  <a:gd name="connsiteX2" fmla="*/ 0 w 108518"/>
                  <a:gd name="connsiteY2" fmla="*/ 6440 h 12775"/>
                  <a:gd name="connsiteX3" fmla="*/ 6340 w 108518"/>
                  <a:gd name="connsiteY3" fmla="*/ 0 h 12775"/>
                  <a:gd name="connsiteX4" fmla="*/ 102179 w 108518"/>
                  <a:gd name="connsiteY4" fmla="*/ 0 h 12775"/>
                  <a:gd name="connsiteX5" fmla="*/ 108519 w 108518"/>
                  <a:gd name="connsiteY5" fmla="*/ 6440 h 12775"/>
                  <a:gd name="connsiteX6" fmla="*/ 102179 w 108518"/>
                  <a:gd name="connsiteY6" fmla="*/ 12775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18" h="12775">
                    <a:moveTo>
                      <a:pt x="102179" y="12775"/>
                    </a:moveTo>
                    <a:lnTo>
                      <a:pt x="6340" y="12775"/>
                    </a:lnTo>
                    <a:cubicBezTo>
                      <a:pt x="2853" y="12775"/>
                      <a:pt x="0" y="9925"/>
                      <a:pt x="0" y="6440"/>
                    </a:cubicBezTo>
                    <a:cubicBezTo>
                      <a:pt x="0" y="2851"/>
                      <a:pt x="2853" y="0"/>
                      <a:pt x="6340" y="0"/>
                    </a:cubicBezTo>
                    <a:lnTo>
                      <a:pt x="102179" y="0"/>
                    </a:lnTo>
                    <a:cubicBezTo>
                      <a:pt x="105666" y="0"/>
                      <a:pt x="108519" y="2851"/>
                      <a:pt x="108519" y="6440"/>
                    </a:cubicBezTo>
                    <a:cubicBezTo>
                      <a:pt x="108519" y="9925"/>
                      <a:pt x="105666" y="12775"/>
                      <a:pt x="102179" y="12775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5" name="Рисунок 12">
                <a:extLst>
                  <a:ext uri="{FF2B5EF4-FFF2-40B4-BE49-F238E27FC236}">
                    <a16:creationId xmlns:a16="http://schemas.microsoft.com/office/drawing/2014/main" id="{D1AC1A12-6C10-4EE2-93AF-A5A21B17948A}"/>
                  </a:ext>
                </a:extLst>
              </p:cNvPr>
              <p:cNvSpPr/>
              <p:nvPr/>
            </p:nvSpPr>
            <p:spPr>
              <a:xfrm>
                <a:off x="11887691" y="4004626"/>
                <a:ext cx="38356" cy="12775"/>
              </a:xfrm>
              <a:custGeom>
                <a:avLst/>
                <a:gdLst>
                  <a:gd name="connsiteX0" fmla="*/ 6340 w 38356"/>
                  <a:gd name="connsiteY0" fmla="*/ 0 h 12775"/>
                  <a:gd name="connsiteX1" fmla="*/ 31911 w 38356"/>
                  <a:gd name="connsiteY1" fmla="*/ 0 h 12775"/>
                  <a:gd name="connsiteX2" fmla="*/ 38357 w 38356"/>
                  <a:gd name="connsiteY2" fmla="*/ 6335 h 12775"/>
                  <a:gd name="connsiteX3" fmla="*/ 31911 w 38356"/>
                  <a:gd name="connsiteY3" fmla="*/ 12775 h 12775"/>
                  <a:gd name="connsiteX4" fmla="*/ 6340 w 38356"/>
                  <a:gd name="connsiteY4" fmla="*/ 12775 h 12775"/>
                  <a:gd name="connsiteX5" fmla="*/ 0 w 38356"/>
                  <a:gd name="connsiteY5" fmla="*/ 6335 h 12775"/>
                  <a:gd name="connsiteX6" fmla="*/ 6340 w 38356"/>
                  <a:gd name="connsiteY6" fmla="*/ 0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56" h="12775">
                    <a:moveTo>
                      <a:pt x="6340" y="0"/>
                    </a:moveTo>
                    <a:lnTo>
                      <a:pt x="31911" y="0"/>
                    </a:lnTo>
                    <a:cubicBezTo>
                      <a:pt x="35504" y="0"/>
                      <a:pt x="38357" y="2851"/>
                      <a:pt x="38357" y="6335"/>
                    </a:cubicBezTo>
                    <a:cubicBezTo>
                      <a:pt x="38357" y="9925"/>
                      <a:pt x="35504" y="12775"/>
                      <a:pt x="31911" y="12775"/>
                    </a:cubicBezTo>
                    <a:lnTo>
                      <a:pt x="6340" y="12775"/>
                    </a:lnTo>
                    <a:cubicBezTo>
                      <a:pt x="2853" y="12775"/>
                      <a:pt x="0" y="9925"/>
                      <a:pt x="0" y="6335"/>
                    </a:cubicBezTo>
                    <a:cubicBezTo>
                      <a:pt x="0" y="2851"/>
                      <a:pt x="2853" y="0"/>
                      <a:pt x="6340" y="0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6" name="Рисунок 12">
                <a:extLst>
                  <a:ext uri="{FF2B5EF4-FFF2-40B4-BE49-F238E27FC236}">
                    <a16:creationId xmlns:a16="http://schemas.microsoft.com/office/drawing/2014/main" id="{AB3C9477-035B-4481-9AE9-7D6F66CFB02E}"/>
                  </a:ext>
                </a:extLst>
              </p:cNvPr>
              <p:cNvSpPr/>
              <p:nvPr/>
            </p:nvSpPr>
            <p:spPr>
              <a:xfrm>
                <a:off x="11766387" y="4004626"/>
                <a:ext cx="44696" cy="12775"/>
              </a:xfrm>
              <a:custGeom>
                <a:avLst/>
                <a:gdLst>
                  <a:gd name="connsiteX0" fmla="*/ 6340 w 44696"/>
                  <a:gd name="connsiteY0" fmla="*/ 0 h 12775"/>
                  <a:gd name="connsiteX1" fmla="*/ 38251 w 44696"/>
                  <a:gd name="connsiteY1" fmla="*/ 0 h 12775"/>
                  <a:gd name="connsiteX2" fmla="*/ 44697 w 44696"/>
                  <a:gd name="connsiteY2" fmla="*/ 6335 h 12775"/>
                  <a:gd name="connsiteX3" fmla="*/ 38251 w 44696"/>
                  <a:gd name="connsiteY3" fmla="*/ 12775 h 12775"/>
                  <a:gd name="connsiteX4" fmla="*/ 6340 w 44696"/>
                  <a:gd name="connsiteY4" fmla="*/ 12775 h 12775"/>
                  <a:gd name="connsiteX5" fmla="*/ 0 w 44696"/>
                  <a:gd name="connsiteY5" fmla="*/ 6335 h 12775"/>
                  <a:gd name="connsiteX6" fmla="*/ 6340 w 44696"/>
                  <a:gd name="connsiteY6" fmla="*/ 0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696" h="12775">
                    <a:moveTo>
                      <a:pt x="6340" y="0"/>
                    </a:moveTo>
                    <a:lnTo>
                      <a:pt x="38251" y="0"/>
                    </a:lnTo>
                    <a:cubicBezTo>
                      <a:pt x="41844" y="0"/>
                      <a:pt x="44697" y="2851"/>
                      <a:pt x="44697" y="6335"/>
                    </a:cubicBezTo>
                    <a:cubicBezTo>
                      <a:pt x="44697" y="9925"/>
                      <a:pt x="41844" y="12775"/>
                      <a:pt x="38251" y="12775"/>
                    </a:cubicBezTo>
                    <a:lnTo>
                      <a:pt x="6340" y="12775"/>
                    </a:lnTo>
                    <a:cubicBezTo>
                      <a:pt x="2853" y="12775"/>
                      <a:pt x="0" y="9925"/>
                      <a:pt x="0" y="6335"/>
                    </a:cubicBezTo>
                    <a:cubicBezTo>
                      <a:pt x="0" y="2851"/>
                      <a:pt x="2853" y="0"/>
                      <a:pt x="6340" y="0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7" name="Рисунок 12">
                <a:extLst>
                  <a:ext uri="{FF2B5EF4-FFF2-40B4-BE49-F238E27FC236}">
                    <a16:creationId xmlns:a16="http://schemas.microsoft.com/office/drawing/2014/main" id="{F9E78B1D-CAA5-47D2-934A-3C91660339A7}"/>
                  </a:ext>
                </a:extLst>
              </p:cNvPr>
              <p:cNvSpPr/>
              <p:nvPr/>
            </p:nvSpPr>
            <p:spPr>
              <a:xfrm>
                <a:off x="11734370" y="4059001"/>
                <a:ext cx="102178" cy="12775"/>
              </a:xfrm>
              <a:custGeom>
                <a:avLst/>
                <a:gdLst>
                  <a:gd name="connsiteX0" fmla="*/ 102179 w 102178"/>
                  <a:gd name="connsiteY0" fmla="*/ 6335 h 12775"/>
                  <a:gd name="connsiteX1" fmla="*/ 95839 w 102178"/>
                  <a:gd name="connsiteY1" fmla="*/ 12775 h 12775"/>
                  <a:gd name="connsiteX2" fmla="*/ 6446 w 102178"/>
                  <a:gd name="connsiteY2" fmla="*/ 12775 h 12775"/>
                  <a:gd name="connsiteX3" fmla="*/ 0 w 102178"/>
                  <a:gd name="connsiteY3" fmla="*/ 6335 h 12775"/>
                  <a:gd name="connsiteX4" fmla="*/ 6446 w 102178"/>
                  <a:gd name="connsiteY4" fmla="*/ 0 h 12775"/>
                  <a:gd name="connsiteX5" fmla="*/ 95839 w 102178"/>
                  <a:gd name="connsiteY5" fmla="*/ 0 h 12775"/>
                  <a:gd name="connsiteX6" fmla="*/ 102179 w 102178"/>
                  <a:gd name="connsiteY6" fmla="*/ 6335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78" h="12775">
                    <a:moveTo>
                      <a:pt x="102179" y="6335"/>
                    </a:moveTo>
                    <a:cubicBezTo>
                      <a:pt x="102179" y="9925"/>
                      <a:pt x="99326" y="12775"/>
                      <a:pt x="95839" y="12775"/>
                    </a:cubicBezTo>
                    <a:lnTo>
                      <a:pt x="6446" y="12775"/>
                    </a:lnTo>
                    <a:cubicBezTo>
                      <a:pt x="2853" y="12775"/>
                      <a:pt x="0" y="9925"/>
                      <a:pt x="0" y="6335"/>
                    </a:cubicBezTo>
                    <a:cubicBezTo>
                      <a:pt x="0" y="2851"/>
                      <a:pt x="2853" y="0"/>
                      <a:pt x="6446" y="0"/>
                    </a:cubicBezTo>
                    <a:lnTo>
                      <a:pt x="95839" y="0"/>
                    </a:lnTo>
                    <a:cubicBezTo>
                      <a:pt x="99326" y="0"/>
                      <a:pt x="102179" y="2851"/>
                      <a:pt x="102179" y="6335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8" name="Рисунок 12">
                <a:extLst>
                  <a:ext uri="{FF2B5EF4-FFF2-40B4-BE49-F238E27FC236}">
                    <a16:creationId xmlns:a16="http://schemas.microsoft.com/office/drawing/2014/main" id="{EB61C89B-5C9A-4F08-9D57-A7A1F6247E18}"/>
                  </a:ext>
                </a:extLst>
              </p:cNvPr>
              <p:cNvSpPr/>
              <p:nvPr/>
            </p:nvSpPr>
            <p:spPr>
              <a:xfrm>
                <a:off x="11708271" y="3848894"/>
                <a:ext cx="243136" cy="273878"/>
              </a:xfrm>
              <a:custGeom>
                <a:avLst/>
                <a:gdLst>
                  <a:gd name="connsiteX0" fmla="*/ 5072 w 243136"/>
                  <a:gd name="connsiteY0" fmla="*/ 0 h 273878"/>
                  <a:gd name="connsiteX1" fmla="*/ 243136 w 243136"/>
                  <a:gd name="connsiteY1" fmla="*/ 0 h 273878"/>
                  <a:gd name="connsiteX2" fmla="*/ 243136 w 243136"/>
                  <a:gd name="connsiteY2" fmla="*/ 273878 h 273878"/>
                  <a:gd name="connsiteX3" fmla="*/ 233098 w 243136"/>
                  <a:gd name="connsiteY3" fmla="*/ 273878 h 273878"/>
                  <a:gd name="connsiteX4" fmla="*/ 233098 w 243136"/>
                  <a:gd name="connsiteY4" fmla="*/ 10030 h 273878"/>
                  <a:gd name="connsiteX5" fmla="*/ 10038 w 243136"/>
                  <a:gd name="connsiteY5" fmla="*/ 10030 h 273878"/>
                  <a:gd name="connsiteX6" fmla="*/ 10038 w 243136"/>
                  <a:gd name="connsiteY6" fmla="*/ 273878 h 273878"/>
                  <a:gd name="connsiteX7" fmla="*/ 0 w 243136"/>
                  <a:gd name="connsiteY7" fmla="*/ 273878 h 273878"/>
                  <a:gd name="connsiteX8" fmla="*/ 0 w 243136"/>
                  <a:gd name="connsiteY8" fmla="*/ 0 h 27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136" h="273878">
                    <a:moveTo>
                      <a:pt x="5072" y="0"/>
                    </a:moveTo>
                    <a:lnTo>
                      <a:pt x="243136" y="0"/>
                    </a:lnTo>
                    <a:lnTo>
                      <a:pt x="243136" y="273878"/>
                    </a:lnTo>
                    <a:lnTo>
                      <a:pt x="233098" y="273878"/>
                    </a:lnTo>
                    <a:lnTo>
                      <a:pt x="233098" y="10030"/>
                    </a:lnTo>
                    <a:lnTo>
                      <a:pt x="10038" y="10030"/>
                    </a:lnTo>
                    <a:lnTo>
                      <a:pt x="10038" y="273878"/>
                    </a:lnTo>
                    <a:lnTo>
                      <a:pt x="0" y="2738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39" name="Рисунок 12">
                <a:extLst>
                  <a:ext uri="{FF2B5EF4-FFF2-40B4-BE49-F238E27FC236}">
                    <a16:creationId xmlns:a16="http://schemas.microsoft.com/office/drawing/2014/main" id="{DE359600-5F03-4DA2-8ED8-499F90B779EF}"/>
                  </a:ext>
                </a:extLst>
              </p:cNvPr>
              <p:cNvSpPr/>
              <p:nvPr/>
            </p:nvSpPr>
            <p:spPr>
              <a:xfrm>
                <a:off x="11734370" y="3929136"/>
                <a:ext cx="191677" cy="12775"/>
              </a:xfrm>
              <a:custGeom>
                <a:avLst/>
                <a:gdLst>
                  <a:gd name="connsiteX0" fmla="*/ 0 w 191677"/>
                  <a:gd name="connsiteY0" fmla="*/ 6440 h 12775"/>
                  <a:gd name="connsiteX1" fmla="*/ 6446 w 191677"/>
                  <a:gd name="connsiteY1" fmla="*/ 0 h 12775"/>
                  <a:gd name="connsiteX2" fmla="*/ 185232 w 191677"/>
                  <a:gd name="connsiteY2" fmla="*/ 0 h 12775"/>
                  <a:gd name="connsiteX3" fmla="*/ 191677 w 191677"/>
                  <a:gd name="connsiteY3" fmla="*/ 6440 h 12775"/>
                  <a:gd name="connsiteX4" fmla="*/ 185232 w 191677"/>
                  <a:gd name="connsiteY4" fmla="*/ 12775 h 12775"/>
                  <a:gd name="connsiteX5" fmla="*/ 6446 w 191677"/>
                  <a:gd name="connsiteY5" fmla="*/ 12775 h 12775"/>
                  <a:gd name="connsiteX6" fmla="*/ 0 w 191677"/>
                  <a:gd name="connsiteY6" fmla="*/ 6440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77" h="12775">
                    <a:moveTo>
                      <a:pt x="0" y="6440"/>
                    </a:moveTo>
                    <a:cubicBezTo>
                      <a:pt x="0" y="2851"/>
                      <a:pt x="2853" y="0"/>
                      <a:pt x="6446" y="0"/>
                    </a:cubicBezTo>
                    <a:lnTo>
                      <a:pt x="185232" y="0"/>
                    </a:lnTo>
                    <a:cubicBezTo>
                      <a:pt x="188824" y="0"/>
                      <a:pt x="191677" y="2851"/>
                      <a:pt x="191677" y="6440"/>
                    </a:cubicBezTo>
                    <a:cubicBezTo>
                      <a:pt x="191677" y="9925"/>
                      <a:pt x="188824" y="12775"/>
                      <a:pt x="185232" y="12775"/>
                    </a:cubicBezTo>
                    <a:lnTo>
                      <a:pt x="6446" y="12775"/>
                    </a:lnTo>
                    <a:cubicBezTo>
                      <a:pt x="2853" y="12775"/>
                      <a:pt x="0" y="9925"/>
                      <a:pt x="0" y="6440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40" name="Рисунок 12">
                <a:extLst>
                  <a:ext uri="{FF2B5EF4-FFF2-40B4-BE49-F238E27FC236}">
                    <a16:creationId xmlns:a16="http://schemas.microsoft.com/office/drawing/2014/main" id="{AE9A042C-64E7-4540-B9EA-025DA7B31B04}"/>
                  </a:ext>
                </a:extLst>
              </p:cNvPr>
              <p:cNvSpPr/>
              <p:nvPr/>
            </p:nvSpPr>
            <p:spPr>
              <a:xfrm>
                <a:off x="11734370" y="3902318"/>
                <a:ext cx="191677" cy="12775"/>
              </a:xfrm>
              <a:custGeom>
                <a:avLst/>
                <a:gdLst>
                  <a:gd name="connsiteX0" fmla="*/ 191677 w 191677"/>
                  <a:gd name="connsiteY0" fmla="*/ 6335 h 12775"/>
                  <a:gd name="connsiteX1" fmla="*/ 185232 w 191677"/>
                  <a:gd name="connsiteY1" fmla="*/ 0 h 12775"/>
                  <a:gd name="connsiteX2" fmla="*/ 6446 w 191677"/>
                  <a:gd name="connsiteY2" fmla="*/ 0 h 12775"/>
                  <a:gd name="connsiteX3" fmla="*/ 0 w 191677"/>
                  <a:gd name="connsiteY3" fmla="*/ 6335 h 12775"/>
                  <a:gd name="connsiteX4" fmla="*/ 6446 w 191677"/>
                  <a:gd name="connsiteY4" fmla="*/ 12775 h 12775"/>
                  <a:gd name="connsiteX5" fmla="*/ 185232 w 191677"/>
                  <a:gd name="connsiteY5" fmla="*/ 12775 h 12775"/>
                  <a:gd name="connsiteX6" fmla="*/ 191677 w 191677"/>
                  <a:gd name="connsiteY6" fmla="*/ 6335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77" h="12775">
                    <a:moveTo>
                      <a:pt x="191677" y="6335"/>
                    </a:moveTo>
                    <a:cubicBezTo>
                      <a:pt x="191677" y="2851"/>
                      <a:pt x="188824" y="0"/>
                      <a:pt x="185232" y="0"/>
                    </a:cubicBezTo>
                    <a:lnTo>
                      <a:pt x="6446" y="0"/>
                    </a:lnTo>
                    <a:cubicBezTo>
                      <a:pt x="2853" y="0"/>
                      <a:pt x="0" y="2851"/>
                      <a:pt x="0" y="6335"/>
                    </a:cubicBezTo>
                    <a:cubicBezTo>
                      <a:pt x="0" y="9819"/>
                      <a:pt x="2853" y="12775"/>
                      <a:pt x="6446" y="12775"/>
                    </a:cubicBezTo>
                    <a:lnTo>
                      <a:pt x="185232" y="12775"/>
                    </a:lnTo>
                    <a:cubicBezTo>
                      <a:pt x="188824" y="12775"/>
                      <a:pt x="191677" y="9819"/>
                      <a:pt x="191677" y="6335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  <p:sp>
            <p:nvSpPr>
              <p:cNvPr id="41" name="Рисунок 12">
                <a:extLst>
                  <a:ext uri="{FF2B5EF4-FFF2-40B4-BE49-F238E27FC236}">
                    <a16:creationId xmlns:a16="http://schemas.microsoft.com/office/drawing/2014/main" id="{F2565EC9-5E38-4F61-BF52-37A7AF82BDEB}"/>
                  </a:ext>
                </a:extLst>
              </p:cNvPr>
              <p:cNvSpPr/>
              <p:nvPr/>
            </p:nvSpPr>
            <p:spPr>
              <a:xfrm>
                <a:off x="11734370" y="3877823"/>
                <a:ext cx="191677" cy="12775"/>
              </a:xfrm>
              <a:custGeom>
                <a:avLst/>
                <a:gdLst>
                  <a:gd name="connsiteX0" fmla="*/ 191677 w 191677"/>
                  <a:gd name="connsiteY0" fmla="*/ 6440 h 12775"/>
                  <a:gd name="connsiteX1" fmla="*/ 185232 w 191677"/>
                  <a:gd name="connsiteY1" fmla="*/ 0 h 12775"/>
                  <a:gd name="connsiteX2" fmla="*/ 6446 w 191677"/>
                  <a:gd name="connsiteY2" fmla="*/ 0 h 12775"/>
                  <a:gd name="connsiteX3" fmla="*/ 0 w 191677"/>
                  <a:gd name="connsiteY3" fmla="*/ 6440 h 12775"/>
                  <a:gd name="connsiteX4" fmla="*/ 6446 w 191677"/>
                  <a:gd name="connsiteY4" fmla="*/ 12775 h 12775"/>
                  <a:gd name="connsiteX5" fmla="*/ 185232 w 191677"/>
                  <a:gd name="connsiteY5" fmla="*/ 12775 h 12775"/>
                  <a:gd name="connsiteX6" fmla="*/ 191677 w 191677"/>
                  <a:gd name="connsiteY6" fmla="*/ 6440 h 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677" h="12775">
                    <a:moveTo>
                      <a:pt x="191677" y="6440"/>
                    </a:moveTo>
                    <a:cubicBezTo>
                      <a:pt x="191677" y="2851"/>
                      <a:pt x="188824" y="0"/>
                      <a:pt x="185232" y="0"/>
                    </a:cubicBezTo>
                    <a:lnTo>
                      <a:pt x="6446" y="0"/>
                    </a:lnTo>
                    <a:cubicBezTo>
                      <a:pt x="2853" y="0"/>
                      <a:pt x="0" y="2851"/>
                      <a:pt x="0" y="6440"/>
                    </a:cubicBezTo>
                    <a:cubicBezTo>
                      <a:pt x="0" y="9925"/>
                      <a:pt x="2853" y="12775"/>
                      <a:pt x="6446" y="12775"/>
                    </a:cubicBezTo>
                    <a:lnTo>
                      <a:pt x="185232" y="12775"/>
                    </a:lnTo>
                    <a:cubicBezTo>
                      <a:pt x="188824" y="12775"/>
                      <a:pt x="191677" y="9925"/>
                      <a:pt x="191677" y="6440"/>
                    </a:cubicBezTo>
                    <a:close/>
                  </a:path>
                </a:pathLst>
              </a:custGeom>
              <a:grpFill/>
              <a:ln w="10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iosC" panose="020B0604020202020204" charset="-5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06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A4C7-845B-4346-8442-EE228945F3CF}"/>
              </a:ext>
            </a:extLst>
          </p:cNvPr>
          <p:cNvSpPr txBox="1"/>
          <p:nvPr/>
        </p:nvSpPr>
        <p:spPr>
          <a:xfrm>
            <a:off x="267960" y="148222"/>
            <a:ext cx="514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ВЗАИМОДЕЙСТВИЕ УЧАСТНИКОВ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3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57A13D-2E51-4BC4-B365-A41ED7C06BFF}"/>
              </a:ext>
            </a:extLst>
          </p:cNvPr>
          <p:cNvSpPr/>
          <p:nvPr/>
        </p:nvSpPr>
        <p:spPr>
          <a:xfrm>
            <a:off x="2490980" y="5019222"/>
            <a:ext cx="203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HeliosC" panose="020B0604020202020204" charset="-52"/>
              </a:rPr>
              <a:t>при помощи </a:t>
            </a:r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мобильного приложения «Технический осмотр» </a:t>
            </a:r>
            <a:r>
              <a:rPr lang="ru-RU" sz="1200" dirty="0">
                <a:solidFill>
                  <a:srgbClr val="002060"/>
                </a:solidFill>
                <a:latin typeface="HeliosC" panose="020B0604020202020204" charset="-52"/>
              </a:rPr>
              <a:t>проводит предрейсовый контроль технического состояния транспорта.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4FE264D-07D3-4D9B-B8C6-3BB5F0C198AB}"/>
              </a:ext>
            </a:extLst>
          </p:cNvPr>
          <p:cNvSpPr/>
          <p:nvPr/>
        </p:nvSpPr>
        <p:spPr>
          <a:xfrm>
            <a:off x="-32434" y="5077321"/>
            <a:ext cx="1357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HeliosC" panose="020B0604020202020204" charset="-52"/>
              </a:rPr>
              <a:t>проводит </a:t>
            </a:r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удаленный предрейсовый медосмотр </a:t>
            </a:r>
            <a:r>
              <a:rPr lang="ru-RU" sz="1200" dirty="0">
                <a:solidFill>
                  <a:srgbClr val="002060"/>
                </a:solidFill>
                <a:latin typeface="HeliosC" panose="020B0604020202020204" charset="-52"/>
              </a:rPr>
              <a:t>и ставит отметку.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4EED0C4-99FB-426C-B86F-24AD52D03135}"/>
              </a:ext>
            </a:extLst>
          </p:cNvPr>
          <p:cNvGrpSpPr/>
          <p:nvPr/>
        </p:nvGrpSpPr>
        <p:grpSpPr>
          <a:xfrm>
            <a:off x="1131985" y="2822606"/>
            <a:ext cx="1570209" cy="740393"/>
            <a:chOff x="2180916" y="4015898"/>
            <a:chExt cx="1601092" cy="79540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F9818E5-2A24-4EB9-B35E-3EB21502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16" y="4015898"/>
              <a:ext cx="1601092" cy="79540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ADA39F8-F127-40F4-A75C-7AC85A5B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537" y="4232635"/>
              <a:ext cx="313849" cy="334317"/>
            </a:xfrm>
            <a:prstGeom prst="rect">
              <a:avLst/>
            </a:prstGeom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06C2172-C3D6-4A70-8079-936AAA8985AD}"/>
              </a:ext>
            </a:extLst>
          </p:cNvPr>
          <p:cNvSpPr/>
          <p:nvPr/>
        </p:nvSpPr>
        <p:spPr>
          <a:xfrm>
            <a:off x="854601" y="1756311"/>
            <a:ext cx="2556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Формирование путевого листа с подписанием УКЭП/УНЭП</a:t>
            </a:r>
            <a:endParaRPr lang="ru-RU" sz="1200" dirty="0">
              <a:solidFill>
                <a:srgbClr val="002060"/>
              </a:solidFill>
              <a:latin typeface="HeliosC" panose="020B060402020202020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ADBAF67-CA41-49E3-9C9F-1D66099B93AC}"/>
              </a:ext>
            </a:extLst>
          </p:cNvPr>
          <p:cNvSpPr/>
          <p:nvPr/>
        </p:nvSpPr>
        <p:spPr>
          <a:xfrm>
            <a:off x="2208153" y="2875188"/>
            <a:ext cx="233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HeliosC" panose="020B0604020202020204" charset="-52"/>
              </a:rPr>
              <a:t>получает путевой лист и осуществляет работу согласно заданию.</a:t>
            </a:r>
          </a:p>
        </p:txBody>
      </p:sp>
      <p:sp>
        <p:nvSpPr>
          <p:cNvPr id="30" name="Прямоугольник: скругленные противолежащие углы 29">
            <a:extLst>
              <a:ext uri="{FF2B5EF4-FFF2-40B4-BE49-F238E27FC236}">
                <a16:creationId xmlns:a16="http://schemas.microsoft.com/office/drawing/2014/main" id="{8FBE16D5-E083-42D7-A5EF-8171D86391D8}"/>
              </a:ext>
            </a:extLst>
          </p:cNvPr>
          <p:cNvSpPr/>
          <p:nvPr/>
        </p:nvSpPr>
        <p:spPr>
          <a:xfrm>
            <a:off x="854601" y="989241"/>
            <a:ext cx="2333097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D2D633-1198-4976-B7D4-2D1A9D4DD3E2}"/>
              </a:ext>
            </a:extLst>
          </p:cNvPr>
          <p:cNvSpPr/>
          <p:nvPr/>
        </p:nvSpPr>
        <p:spPr>
          <a:xfrm>
            <a:off x="1185548" y="1137625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HeliosC" panose="020B0604020202020204" charset="-52"/>
              </a:rPr>
              <a:t>ПЕРЕВОЗЧИК</a:t>
            </a:r>
          </a:p>
        </p:txBody>
      </p:sp>
      <p:sp>
        <p:nvSpPr>
          <p:cNvPr id="31" name="Прямоугольник: скругленные противолежащие углы 30">
            <a:extLst>
              <a:ext uri="{FF2B5EF4-FFF2-40B4-BE49-F238E27FC236}">
                <a16:creationId xmlns:a16="http://schemas.microsoft.com/office/drawing/2014/main" id="{AEF934A3-D064-4ED2-BD57-1FF65B33364C}"/>
              </a:ext>
            </a:extLst>
          </p:cNvPr>
          <p:cNvSpPr/>
          <p:nvPr/>
        </p:nvSpPr>
        <p:spPr>
          <a:xfrm>
            <a:off x="5320205" y="2634023"/>
            <a:ext cx="2333097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33815C78-785A-40F8-8D7E-631B32576669}"/>
              </a:ext>
            </a:extLst>
          </p:cNvPr>
          <p:cNvSpPr/>
          <p:nvPr/>
        </p:nvSpPr>
        <p:spPr>
          <a:xfrm>
            <a:off x="5320205" y="4068006"/>
            <a:ext cx="2333097" cy="1108630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57C236E2-38FA-43FF-81C2-CAEC61BFF08E}"/>
              </a:ext>
            </a:extLst>
          </p:cNvPr>
          <p:cNvSpPr/>
          <p:nvPr/>
        </p:nvSpPr>
        <p:spPr>
          <a:xfrm>
            <a:off x="9165563" y="1012909"/>
            <a:ext cx="2333097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F1AAD6-74A0-491C-8D75-D2AA76C9A745}"/>
              </a:ext>
            </a:extLst>
          </p:cNvPr>
          <p:cNvSpPr/>
          <p:nvPr/>
        </p:nvSpPr>
        <p:spPr>
          <a:xfrm>
            <a:off x="5415257" y="2747977"/>
            <a:ext cx="2218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HeliosC" panose="020B0604020202020204" charset="-52"/>
              </a:rPr>
              <a:t>ОПЕРАТОР ИС ЭПД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FA23-50AA-439F-9704-CD1F761CC918}"/>
              </a:ext>
            </a:extLst>
          </p:cNvPr>
          <p:cNvSpPr/>
          <p:nvPr/>
        </p:nvSpPr>
        <p:spPr>
          <a:xfrm>
            <a:off x="5117404" y="4225342"/>
            <a:ext cx="2722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HeliosC" panose="020B0604020202020204" charset="-52"/>
              </a:rPr>
              <a:t>ГОСУДАРСТВЕННАЯ ИНФОРМАЦИОННАЯ СИСТЕМА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A86272-A31A-4120-8178-D604DF119E01}"/>
              </a:ext>
            </a:extLst>
          </p:cNvPr>
          <p:cNvSpPr/>
          <p:nvPr/>
        </p:nvSpPr>
        <p:spPr>
          <a:xfrm>
            <a:off x="9043433" y="1011030"/>
            <a:ext cx="2536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HeliosC" panose="020B0604020202020204" charset="-52"/>
              </a:rPr>
              <a:t>ГОСУДАРСТВЕННЫЕ ВЕДОМСТВА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9FC5A6-0394-46B0-9324-6E77BDB103B0}"/>
              </a:ext>
            </a:extLst>
          </p:cNvPr>
          <p:cNvSpPr txBox="1"/>
          <p:nvPr/>
        </p:nvSpPr>
        <p:spPr>
          <a:xfrm>
            <a:off x="10157547" y="1948449"/>
            <a:ext cx="13676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HeliosC" panose="020B0604020202020204" charset="-52"/>
              </a:rPr>
              <a:t>ФНС РОССИИ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12790C-B3EE-4250-B8C0-25DA429064FC}"/>
              </a:ext>
            </a:extLst>
          </p:cNvPr>
          <p:cNvSpPr txBox="1"/>
          <p:nvPr/>
        </p:nvSpPr>
        <p:spPr>
          <a:xfrm>
            <a:off x="10157546" y="2838519"/>
            <a:ext cx="13676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HeliosC" panose="020B0604020202020204" charset="-52"/>
              </a:rPr>
              <a:t>МВД РОССИИ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9B88CC-5EF7-4377-A166-C1B1804DE7CE}"/>
              </a:ext>
            </a:extLst>
          </p:cNvPr>
          <p:cNvSpPr txBox="1"/>
          <p:nvPr/>
        </p:nvSpPr>
        <p:spPr>
          <a:xfrm>
            <a:off x="10157546" y="3854453"/>
            <a:ext cx="19331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HeliosC" panose="020B0604020202020204" charset="-52"/>
              </a:rPr>
              <a:t>РОСТРАНСНАДЗОР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050363-4C66-4394-9292-4D121F2F0314}"/>
              </a:ext>
            </a:extLst>
          </p:cNvPr>
          <p:cNvSpPr txBox="1"/>
          <p:nvPr/>
        </p:nvSpPr>
        <p:spPr>
          <a:xfrm>
            <a:off x="10157546" y="5651386"/>
            <a:ext cx="136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МИНТРАНС РОССИИ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92AB05-4B31-4061-807D-FEA831B77484}"/>
              </a:ext>
            </a:extLst>
          </p:cNvPr>
          <p:cNvSpPr txBox="1"/>
          <p:nvPr/>
        </p:nvSpPr>
        <p:spPr>
          <a:xfrm>
            <a:off x="10157546" y="4752447"/>
            <a:ext cx="1367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МИНЦИФРЫ РОССИИ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2FEE1B4-98DB-4AFA-8851-38A88BDA0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738" y="1711611"/>
            <a:ext cx="728879" cy="7371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6A829CC-3FC0-4A43-B93D-2FA7A37E7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563" y="2740545"/>
            <a:ext cx="899756" cy="5379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78CAE5D-531B-49E6-9A63-1900821E69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293" b="-9582"/>
          <a:stretch/>
        </p:blipFill>
        <p:spPr>
          <a:xfrm>
            <a:off x="9225738" y="3578616"/>
            <a:ext cx="751577" cy="844063"/>
          </a:xfrm>
          <a:prstGeom prst="rect">
            <a:avLst/>
          </a:prstGeom>
        </p:spPr>
      </p:pic>
      <p:pic>
        <p:nvPicPr>
          <p:cNvPr id="46" name="Picture 2" descr="Министерство цифрового развития, связи и массовых коммуникаций Российской  Федерации — Википедия">
            <a:extLst>
              <a:ext uri="{FF2B5EF4-FFF2-40B4-BE49-F238E27FC236}">
                <a16:creationId xmlns:a16="http://schemas.microsoft.com/office/drawing/2014/main" id="{9524898E-C3D9-40A1-AC07-87F1B263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0" y="4701494"/>
            <a:ext cx="600559" cy="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инистерство транспорта Российской Федерации — Википедия">
            <a:extLst>
              <a:ext uri="{FF2B5EF4-FFF2-40B4-BE49-F238E27FC236}">
                <a16:creationId xmlns:a16="http://schemas.microsoft.com/office/drawing/2014/main" id="{B669FDE0-D22B-4E35-82A4-1B7558F8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378" y="5574692"/>
            <a:ext cx="695239" cy="7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id="{21829AFA-04DA-4010-9AD3-A2E4D7D1A98A}"/>
              </a:ext>
            </a:extLst>
          </p:cNvPr>
          <p:cNvCxnSpPr>
            <a:stCxn id="30" idx="0"/>
            <a:endCxn id="31" idx="3"/>
          </p:cNvCxnSpPr>
          <p:nvPr/>
        </p:nvCxnSpPr>
        <p:spPr>
          <a:xfrm>
            <a:off x="3187698" y="1276480"/>
            <a:ext cx="3299056" cy="1357543"/>
          </a:xfrm>
          <a:prstGeom prst="bentConnector2">
            <a:avLst/>
          </a:prstGeom>
          <a:ln w="12700">
            <a:solidFill>
              <a:srgbClr val="61D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647C2AB-9884-4C6A-9C83-ED67017A452B}"/>
              </a:ext>
            </a:extLst>
          </p:cNvPr>
          <p:cNvCxnSpPr>
            <a:stCxn id="31" idx="1"/>
            <a:endCxn id="32" idx="3"/>
          </p:cNvCxnSpPr>
          <p:nvPr/>
        </p:nvCxnSpPr>
        <p:spPr>
          <a:xfrm>
            <a:off x="6486754" y="3208500"/>
            <a:ext cx="0" cy="859506"/>
          </a:xfrm>
          <a:prstGeom prst="straightConnector1">
            <a:avLst/>
          </a:prstGeom>
          <a:ln w="12700">
            <a:solidFill>
              <a:srgbClr val="61D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: уступ 53">
            <a:extLst>
              <a:ext uri="{FF2B5EF4-FFF2-40B4-BE49-F238E27FC236}">
                <a16:creationId xmlns:a16="http://schemas.microsoft.com/office/drawing/2014/main" id="{F0142C8A-348A-40B8-84E9-40AFE740AB73}"/>
              </a:ext>
            </a:extLst>
          </p:cNvPr>
          <p:cNvCxnSpPr>
            <a:cxnSpLocks/>
            <a:stCxn id="32" idx="1"/>
            <a:endCxn id="10" idx="1"/>
          </p:cNvCxnSpPr>
          <p:nvPr/>
        </p:nvCxnSpPr>
        <p:spPr>
          <a:xfrm rot="5400000" flipH="1" flipV="1">
            <a:off x="5828484" y="1961687"/>
            <a:ext cx="3873218" cy="2556679"/>
          </a:xfrm>
          <a:prstGeom prst="bentConnector4">
            <a:avLst>
              <a:gd name="adj1" fmla="val -5902"/>
              <a:gd name="adj2" fmla="val 72814"/>
            </a:avLst>
          </a:prstGeom>
          <a:ln w="12700">
            <a:solidFill>
              <a:srgbClr val="61D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AB28FE6-ECF4-4A80-B946-49FA2402B612}"/>
              </a:ext>
            </a:extLst>
          </p:cNvPr>
          <p:cNvSpPr/>
          <p:nvPr/>
        </p:nvSpPr>
        <p:spPr>
          <a:xfrm>
            <a:off x="666788" y="2314838"/>
            <a:ext cx="270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Мобильное приложение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«Электронный путевой лист»</a:t>
            </a:r>
            <a:endParaRPr lang="ru-RU" sz="1200" dirty="0">
              <a:solidFill>
                <a:srgbClr val="002060"/>
              </a:solidFill>
              <a:latin typeface="HeliosC" panose="020B0604020202020204" charset="-52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01856C4-91A4-4F41-ACD9-82DEEE5CD736}"/>
              </a:ext>
            </a:extLst>
          </p:cNvPr>
          <p:cNvGrpSpPr/>
          <p:nvPr/>
        </p:nvGrpSpPr>
        <p:grpSpPr>
          <a:xfrm>
            <a:off x="1300456" y="5153187"/>
            <a:ext cx="524805" cy="461665"/>
            <a:chOff x="9640713" y="3987945"/>
            <a:chExt cx="344363" cy="301751"/>
          </a:xfrm>
          <a:solidFill>
            <a:schemeClr val="bg1">
              <a:lumMod val="75000"/>
            </a:schemeClr>
          </a:solidFill>
        </p:grpSpPr>
        <p:sp>
          <p:nvSpPr>
            <p:cNvPr id="58" name="Рисунок 12">
              <a:extLst>
                <a:ext uri="{FF2B5EF4-FFF2-40B4-BE49-F238E27FC236}">
                  <a16:creationId xmlns:a16="http://schemas.microsoft.com/office/drawing/2014/main" id="{2E2CE3DD-BD95-41C7-8637-692CD7A8CFD0}"/>
                </a:ext>
              </a:extLst>
            </p:cNvPr>
            <p:cNvSpPr/>
            <p:nvPr/>
          </p:nvSpPr>
          <p:spPr>
            <a:xfrm>
              <a:off x="9666072" y="3987945"/>
              <a:ext cx="319004" cy="301751"/>
            </a:xfrm>
            <a:custGeom>
              <a:avLst/>
              <a:gdLst>
                <a:gd name="connsiteX0" fmla="*/ 288044 w 319004"/>
                <a:gd name="connsiteY0" fmla="*/ 22489 h 301751"/>
                <a:gd name="connsiteX1" fmla="*/ 280014 w 319004"/>
                <a:gd name="connsiteY1" fmla="*/ 16682 h 301751"/>
                <a:gd name="connsiteX2" fmla="*/ 271561 w 319004"/>
                <a:gd name="connsiteY2" fmla="*/ 11720 h 301751"/>
                <a:gd name="connsiteX3" fmla="*/ 262579 w 319004"/>
                <a:gd name="connsiteY3" fmla="*/ 7496 h 301751"/>
                <a:gd name="connsiteX4" fmla="*/ 253280 w 319004"/>
                <a:gd name="connsiteY4" fmla="*/ 4223 h 301751"/>
                <a:gd name="connsiteX5" fmla="*/ 243665 w 319004"/>
                <a:gd name="connsiteY5" fmla="*/ 1900 h 301751"/>
                <a:gd name="connsiteX6" fmla="*/ 233944 w 319004"/>
                <a:gd name="connsiteY6" fmla="*/ 528 h 301751"/>
                <a:gd name="connsiteX7" fmla="*/ 224117 w 319004"/>
                <a:gd name="connsiteY7" fmla="*/ 0 h 301751"/>
                <a:gd name="connsiteX8" fmla="*/ 215452 w 319004"/>
                <a:gd name="connsiteY8" fmla="*/ 422 h 301751"/>
                <a:gd name="connsiteX9" fmla="*/ 206788 w 319004"/>
                <a:gd name="connsiteY9" fmla="*/ 1478 h 301751"/>
                <a:gd name="connsiteX10" fmla="*/ 198440 w 319004"/>
                <a:gd name="connsiteY10" fmla="*/ 3273 h 301751"/>
                <a:gd name="connsiteX11" fmla="*/ 190092 w 319004"/>
                <a:gd name="connsiteY11" fmla="*/ 5807 h 301751"/>
                <a:gd name="connsiteX12" fmla="*/ 182167 w 319004"/>
                <a:gd name="connsiteY12" fmla="*/ 8974 h 301751"/>
                <a:gd name="connsiteX13" fmla="*/ 174454 w 319004"/>
                <a:gd name="connsiteY13" fmla="*/ 12881 h 301751"/>
                <a:gd name="connsiteX14" fmla="*/ 168114 w 319004"/>
                <a:gd name="connsiteY14" fmla="*/ 16682 h 301751"/>
                <a:gd name="connsiteX15" fmla="*/ 161985 w 319004"/>
                <a:gd name="connsiteY15" fmla="*/ 21011 h 301751"/>
                <a:gd name="connsiteX16" fmla="*/ 158815 w 319004"/>
                <a:gd name="connsiteY16" fmla="*/ 23439 h 301751"/>
                <a:gd name="connsiteX17" fmla="*/ 155540 w 319004"/>
                <a:gd name="connsiteY17" fmla="*/ 21011 h 301751"/>
                <a:gd name="connsiteX18" fmla="*/ 149517 w 319004"/>
                <a:gd name="connsiteY18" fmla="*/ 16682 h 301751"/>
                <a:gd name="connsiteX19" fmla="*/ 143071 w 319004"/>
                <a:gd name="connsiteY19" fmla="*/ 12881 h 301751"/>
                <a:gd name="connsiteX20" fmla="*/ 135463 w 319004"/>
                <a:gd name="connsiteY20" fmla="*/ 8974 h 301751"/>
                <a:gd name="connsiteX21" fmla="*/ 135358 w 319004"/>
                <a:gd name="connsiteY21" fmla="*/ 8974 h 301751"/>
                <a:gd name="connsiteX22" fmla="*/ 127433 w 319004"/>
                <a:gd name="connsiteY22" fmla="*/ 5807 h 301751"/>
                <a:gd name="connsiteX23" fmla="*/ 119085 w 319004"/>
                <a:gd name="connsiteY23" fmla="*/ 3273 h 301751"/>
                <a:gd name="connsiteX24" fmla="*/ 110738 w 319004"/>
                <a:gd name="connsiteY24" fmla="*/ 1478 h 301751"/>
                <a:gd name="connsiteX25" fmla="*/ 102073 w 319004"/>
                <a:gd name="connsiteY25" fmla="*/ 422 h 301751"/>
                <a:gd name="connsiteX26" fmla="*/ 93408 w 319004"/>
                <a:gd name="connsiteY26" fmla="*/ 0 h 301751"/>
                <a:gd name="connsiteX27" fmla="*/ 83581 w 319004"/>
                <a:gd name="connsiteY27" fmla="*/ 528 h 301751"/>
                <a:gd name="connsiteX28" fmla="*/ 73860 w 319004"/>
                <a:gd name="connsiteY28" fmla="*/ 1900 h 301751"/>
                <a:gd name="connsiteX29" fmla="*/ 64245 w 319004"/>
                <a:gd name="connsiteY29" fmla="*/ 4223 h 301751"/>
                <a:gd name="connsiteX30" fmla="*/ 54946 w 319004"/>
                <a:gd name="connsiteY30" fmla="*/ 7496 h 301751"/>
                <a:gd name="connsiteX31" fmla="*/ 46070 w 319004"/>
                <a:gd name="connsiteY31" fmla="*/ 11720 h 301751"/>
                <a:gd name="connsiteX32" fmla="*/ 46070 w 319004"/>
                <a:gd name="connsiteY32" fmla="*/ 11720 h 301751"/>
                <a:gd name="connsiteX33" fmla="*/ 37511 w 319004"/>
                <a:gd name="connsiteY33" fmla="*/ 16682 h 301751"/>
                <a:gd name="connsiteX34" fmla="*/ 29481 w 319004"/>
                <a:gd name="connsiteY34" fmla="*/ 22489 h 301751"/>
                <a:gd name="connsiteX35" fmla="*/ 29481 w 319004"/>
                <a:gd name="connsiteY35" fmla="*/ 22489 h 301751"/>
                <a:gd name="connsiteX36" fmla="*/ 21978 w 319004"/>
                <a:gd name="connsiteY36" fmla="*/ 29140 h 301751"/>
                <a:gd name="connsiteX37" fmla="*/ 17857 w 319004"/>
                <a:gd name="connsiteY37" fmla="*/ 33364 h 301751"/>
                <a:gd name="connsiteX38" fmla="*/ 17857 w 319004"/>
                <a:gd name="connsiteY38" fmla="*/ 33469 h 301751"/>
                <a:gd name="connsiteX39" fmla="*/ 14054 w 319004"/>
                <a:gd name="connsiteY39" fmla="*/ 37904 h 301751"/>
                <a:gd name="connsiteX40" fmla="*/ 10778 w 319004"/>
                <a:gd name="connsiteY40" fmla="*/ 42549 h 301751"/>
                <a:gd name="connsiteX41" fmla="*/ 7819 w 319004"/>
                <a:gd name="connsiteY41" fmla="*/ 47406 h 301751"/>
                <a:gd name="connsiteX42" fmla="*/ 7819 w 319004"/>
                <a:gd name="connsiteY42" fmla="*/ 47406 h 301751"/>
                <a:gd name="connsiteX43" fmla="*/ 5283 w 319004"/>
                <a:gd name="connsiteY43" fmla="*/ 52474 h 301751"/>
                <a:gd name="connsiteX44" fmla="*/ 3170 w 319004"/>
                <a:gd name="connsiteY44" fmla="*/ 57542 h 301751"/>
                <a:gd name="connsiteX45" fmla="*/ 1374 w 319004"/>
                <a:gd name="connsiteY45" fmla="*/ 63032 h 301751"/>
                <a:gd name="connsiteX46" fmla="*/ 1374 w 319004"/>
                <a:gd name="connsiteY46" fmla="*/ 63032 h 301751"/>
                <a:gd name="connsiteX47" fmla="*/ 106 w 319004"/>
                <a:gd name="connsiteY47" fmla="*/ 68522 h 301751"/>
                <a:gd name="connsiteX48" fmla="*/ 0 w 319004"/>
                <a:gd name="connsiteY48" fmla="*/ 69895 h 301751"/>
                <a:gd name="connsiteX49" fmla="*/ 0 w 319004"/>
                <a:gd name="connsiteY49" fmla="*/ 69895 h 301751"/>
                <a:gd name="connsiteX50" fmla="*/ 106 w 319004"/>
                <a:gd name="connsiteY50" fmla="*/ 71267 h 301751"/>
                <a:gd name="connsiteX51" fmla="*/ 106 w 319004"/>
                <a:gd name="connsiteY51" fmla="*/ 71373 h 301751"/>
                <a:gd name="connsiteX52" fmla="*/ 528 w 319004"/>
                <a:gd name="connsiteY52" fmla="*/ 72640 h 301751"/>
                <a:gd name="connsiteX53" fmla="*/ 1162 w 319004"/>
                <a:gd name="connsiteY53" fmla="*/ 73907 h 301751"/>
                <a:gd name="connsiteX54" fmla="*/ 2008 w 319004"/>
                <a:gd name="connsiteY54" fmla="*/ 74963 h 301751"/>
                <a:gd name="connsiteX55" fmla="*/ 3170 w 319004"/>
                <a:gd name="connsiteY55" fmla="*/ 75807 h 301751"/>
                <a:gd name="connsiteX56" fmla="*/ 4332 w 319004"/>
                <a:gd name="connsiteY56" fmla="*/ 76441 h 301751"/>
                <a:gd name="connsiteX57" fmla="*/ 4438 w 319004"/>
                <a:gd name="connsiteY57" fmla="*/ 76441 h 301751"/>
                <a:gd name="connsiteX58" fmla="*/ 5706 w 319004"/>
                <a:gd name="connsiteY58" fmla="*/ 76863 h 301751"/>
                <a:gd name="connsiteX59" fmla="*/ 7080 w 319004"/>
                <a:gd name="connsiteY59" fmla="*/ 76969 h 301751"/>
                <a:gd name="connsiteX60" fmla="*/ 8453 w 319004"/>
                <a:gd name="connsiteY60" fmla="*/ 76863 h 301751"/>
                <a:gd name="connsiteX61" fmla="*/ 9827 w 319004"/>
                <a:gd name="connsiteY61" fmla="*/ 76547 h 301751"/>
                <a:gd name="connsiteX62" fmla="*/ 11095 w 319004"/>
                <a:gd name="connsiteY62" fmla="*/ 75807 h 301751"/>
                <a:gd name="connsiteX63" fmla="*/ 12046 w 319004"/>
                <a:gd name="connsiteY63" fmla="*/ 74963 h 301751"/>
                <a:gd name="connsiteX64" fmla="*/ 12152 w 319004"/>
                <a:gd name="connsiteY64" fmla="*/ 74963 h 301751"/>
                <a:gd name="connsiteX65" fmla="*/ 12997 w 319004"/>
                <a:gd name="connsiteY65" fmla="*/ 73907 h 301751"/>
                <a:gd name="connsiteX66" fmla="*/ 13631 w 319004"/>
                <a:gd name="connsiteY66" fmla="*/ 72640 h 301751"/>
                <a:gd name="connsiteX67" fmla="*/ 14054 w 319004"/>
                <a:gd name="connsiteY67" fmla="*/ 71267 h 301751"/>
                <a:gd name="connsiteX68" fmla="*/ 15110 w 319004"/>
                <a:gd name="connsiteY68" fmla="*/ 66833 h 301751"/>
                <a:gd name="connsiteX69" fmla="*/ 16589 w 319004"/>
                <a:gd name="connsiteY69" fmla="*/ 62399 h 301751"/>
                <a:gd name="connsiteX70" fmla="*/ 18280 w 319004"/>
                <a:gd name="connsiteY70" fmla="*/ 58175 h 301751"/>
                <a:gd name="connsiteX71" fmla="*/ 20288 w 319004"/>
                <a:gd name="connsiteY71" fmla="*/ 54163 h 301751"/>
                <a:gd name="connsiteX72" fmla="*/ 22718 w 319004"/>
                <a:gd name="connsiteY72" fmla="*/ 50257 h 301751"/>
                <a:gd name="connsiteX73" fmla="*/ 25465 w 319004"/>
                <a:gd name="connsiteY73" fmla="*/ 46561 h 301751"/>
                <a:gd name="connsiteX74" fmla="*/ 28424 w 319004"/>
                <a:gd name="connsiteY74" fmla="*/ 42866 h 301751"/>
                <a:gd name="connsiteX75" fmla="*/ 31805 w 319004"/>
                <a:gd name="connsiteY75" fmla="*/ 39382 h 301751"/>
                <a:gd name="connsiteX76" fmla="*/ 38251 w 319004"/>
                <a:gd name="connsiteY76" fmla="*/ 33680 h 301751"/>
                <a:gd name="connsiteX77" fmla="*/ 45225 w 319004"/>
                <a:gd name="connsiteY77" fmla="*/ 28613 h 301751"/>
                <a:gd name="connsiteX78" fmla="*/ 52621 w 319004"/>
                <a:gd name="connsiteY78" fmla="*/ 24284 h 301751"/>
                <a:gd name="connsiteX79" fmla="*/ 60335 w 319004"/>
                <a:gd name="connsiteY79" fmla="*/ 20694 h 301751"/>
                <a:gd name="connsiteX80" fmla="*/ 68366 w 319004"/>
                <a:gd name="connsiteY80" fmla="*/ 17949 h 301751"/>
                <a:gd name="connsiteX81" fmla="*/ 76608 w 319004"/>
                <a:gd name="connsiteY81" fmla="*/ 15837 h 301751"/>
                <a:gd name="connsiteX82" fmla="*/ 84955 w 319004"/>
                <a:gd name="connsiteY82" fmla="*/ 14676 h 301751"/>
                <a:gd name="connsiteX83" fmla="*/ 93408 w 319004"/>
                <a:gd name="connsiteY83" fmla="*/ 14253 h 301751"/>
                <a:gd name="connsiteX84" fmla="*/ 101756 w 319004"/>
                <a:gd name="connsiteY84" fmla="*/ 14676 h 301751"/>
                <a:gd name="connsiteX85" fmla="*/ 109998 w 319004"/>
                <a:gd name="connsiteY85" fmla="*/ 15837 h 301751"/>
                <a:gd name="connsiteX86" fmla="*/ 109998 w 319004"/>
                <a:gd name="connsiteY86" fmla="*/ 15837 h 301751"/>
                <a:gd name="connsiteX87" fmla="*/ 118134 w 319004"/>
                <a:gd name="connsiteY87" fmla="*/ 17738 h 301751"/>
                <a:gd name="connsiteX88" fmla="*/ 125953 w 319004"/>
                <a:gd name="connsiteY88" fmla="*/ 20483 h 301751"/>
                <a:gd name="connsiteX89" fmla="*/ 133561 w 319004"/>
                <a:gd name="connsiteY89" fmla="*/ 23861 h 301751"/>
                <a:gd name="connsiteX90" fmla="*/ 140747 w 319004"/>
                <a:gd name="connsiteY90" fmla="*/ 27979 h 301751"/>
                <a:gd name="connsiteX91" fmla="*/ 147509 w 319004"/>
                <a:gd name="connsiteY91" fmla="*/ 32836 h 301751"/>
                <a:gd name="connsiteX92" fmla="*/ 153849 w 319004"/>
                <a:gd name="connsiteY92" fmla="*/ 38220 h 301751"/>
                <a:gd name="connsiteX93" fmla="*/ 154906 w 319004"/>
                <a:gd name="connsiteY93" fmla="*/ 39065 h 301751"/>
                <a:gd name="connsiteX94" fmla="*/ 155011 w 319004"/>
                <a:gd name="connsiteY94" fmla="*/ 39065 h 301751"/>
                <a:gd name="connsiteX95" fmla="*/ 156068 w 319004"/>
                <a:gd name="connsiteY95" fmla="*/ 39699 h 301751"/>
                <a:gd name="connsiteX96" fmla="*/ 156174 w 319004"/>
                <a:gd name="connsiteY96" fmla="*/ 39699 h 301751"/>
                <a:gd name="connsiteX97" fmla="*/ 157442 w 319004"/>
                <a:gd name="connsiteY97" fmla="*/ 40015 h 301751"/>
                <a:gd name="connsiteX98" fmla="*/ 157442 w 319004"/>
                <a:gd name="connsiteY98" fmla="*/ 40015 h 301751"/>
                <a:gd name="connsiteX99" fmla="*/ 158815 w 319004"/>
                <a:gd name="connsiteY99" fmla="*/ 40227 h 301751"/>
                <a:gd name="connsiteX100" fmla="*/ 161457 w 319004"/>
                <a:gd name="connsiteY100" fmla="*/ 39699 h 301751"/>
                <a:gd name="connsiteX101" fmla="*/ 163676 w 319004"/>
                <a:gd name="connsiteY101" fmla="*/ 38220 h 301751"/>
                <a:gd name="connsiteX102" fmla="*/ 170016 w 319004"/>
                <a:gd name="connsiteY102" fmla="*/ 32836 h 301751"/>
                <a:gd name="connsiteX103" fmla="*/ 176779 w 319004"/>
                <a:gd name="connsiteY103" fmla="*/ 27979 h 301751"/>
                <a:gd name="connsiteX104" fmla="*/ 184069 w 319004"/>
                <a:gd name="connsiteY104" fmla="*/ 23861 h 301751"/>
                <a:gd name="connsiteX105" fmla="*/ 191572 w 319004"/>
                <a:gd name="connsiteY105" fmla="*/ 20483 h 301751"/>
                <a:gd name="connsiteX106" fmla="*/ 199391 w 319004"/>
                <a:gd name="connsiteY106" fmla="*/ 17738 h 301751"/>
                <a:gd name="connsiteX107" fmla="*/ 207527 w 319004"/>
                <a:gd name="connsiteY107" fmla="*/ 15837 h 301751"/>
                <a:gd name="connsiteX108" fmla="*/ 207527 w 319004"/>
                <a:gd name="connsiteY108" fmla="*/ 15837 h 301751"/>
                <a:gd name="connsiteX109" fmla="*/ 215769 w 319004"/>
                <a:gd name="connsiteY109" fmla="*/ 14676 h 301751"/>
                <a:gd name="connsiteX110" fmla="*/ 224117 w 319004"/>
                <a:gd name="connsiteY110" fmla="*/ 14253 h 301751"/>
                <a:gd name="connsiteX111" fmla="*/ 232570 w 319004"/>
                <a:gd name="connsiteY111" fmla="*/ 14676 h 301751"/>
                <a:gd name="connsiteX112" fmla="*/ 241023 w 319004"/>
                <a:gd name="connsiteY112" fmla="*/ 15837 h 301751"/>
                <a:gd name="connsiteX113" fmla="*/ 249159 w 319004"/>
                <a:gd name="connsiteY113" fmla="*/ 17949 h 301751"/>
                <a:gd name="connsiteX114" fmla="*/ 257190 w 319004"/>
                <a:gd name="connsiteY114" fmla="*/ 20694 h 301751"/>
                <a:gd name="connsiteX115" fmla="*/ 257190 w 319004"/>
                <a:gd name="connsiteY115" fmla="*/ 20694 h 301751"/>
                <a:gd name="connsiteX116" fmla="*/ 264904 w 319004"/>
                <a:gd name="connsiteY116" fmla="*/ 24284 h 301751"/>
                <a:gd name="connsiteX117" fmla="*/ 272300 w 319004"/>
                <a:gd name="connsiteY117" fmla="*/ 28613 h 301751"/>
                <a:gd name="connsiteX118" fmla="*/ 279274 w 319004"/>
                <a:gd name="connsiteY118" fmla="*/ 33680 h 301751"/>
                <a:gd name="connsiteX119" fmla="*/ 285720 w 319004"/>
                <a:gd name="connsiteY119" fmla="*/ 39382 h 301751"/>
                <a:gd name="connsiteX120" fmla="*/ 285720 w 319004"/>
                <a:gd name="connsiteY120" fmla="*/ 39382 h 301751"/>
                <a:gd name="connsiteX121" fmla="*/ 290263 w 319004"/>
                <a:gd name="connsiteY121" fmla="*/ 44239 h 301751"/>
                <a:gd name="connsiteX122" fmla="*/ 294173 w 319004"/>
                <a:gd name="connsiteY122" fmla="*/ 49307 h 301751"/>
                <a:gd name="connsiteX123" fmla="*/ 297554 w 319004"/>
                <a:gd name="connsiteY123" fmla="*/ 54691 h 301751"/>
                <a:gd name="connsiteX124" fmla="*/ 300196 w 319004"/>
                <a:gd name="connsiteY124" fmla="*/ 60287 h 301751"/>
                <a:gd name="connsiteX125" fmla="*/ 302309 w 319004"/>
                <a:gd name="connsiteY125" fmla="*/ 66200 h 301751"/>
                <a:gd name="connsiteX126" fmla="*/ 303683 w 319004"/>
                <a:gd name="connsiteY126" fmla="*/ 72429 h 301751"/>
                <a:gd name="connsiteX127" fmla="*/ 303683 w 319004"/>
                <a:gd name="connsiteY127" fmla="*/ 72429 h 301751"/>
                <a:gd name="connsiteX128" fmla="*/ 304528 w 319004"/>
                <a:gd name="connsiteY128" fmla="*/ 78975 h 301751"/>
                <a:gd name="connsiteX129" fmla="*/ 304740 w 319004"/>
                <a:gd name="connsiteY129" fmla="*/ 85732 h 301751"/>
                <a:gd name="connsiteX130" fmla="*/ 302732 w 319004"/>
                <a:gd name="connsiteY130" fmla="*/ 103259 h 301751"/>
                <a:gd name="connsiteX131" fmla="*/ 297237 w 319004"/>
                <a:gd name="connsiteY131" fmla="*/ 122158 h 301751"/>
                <a:gd name="connsiteX132" fmla="*/ 288256 w 319004"/>
                <a:gd name="connsiteY132" fmla="*/ 142640 h 301751"/>
                <a:gd name="connsiteX133" fmla="*/ 275787 w 319004"/>
                <a:gd name="connsiteY133" fmla="*/ 164285 h 301751"/>
                <a:gd name="connsiteX134" fmla="*/ 260043 w 319004"/>
                <a:gd name="connsiteY134" fmla="*/ 187196 h 301751"/>
                <a:gd name="connsiteX135" fmla="*/ 241234 w 319004"/>
                <a:gd name="connsiteY135" fmla="*/ 210529 h 301751"/>
                <a:gd name="connsiteX136" fmla="*/ 219890 w 319004"/>
                <a:gd name="connsiteY136" fmla="*/ 233968 h 301751"/>
                <a:gd name="connsiteX137" fmla="*/ 196855 w 319004"/>
                <a:gd name="connsiteY137" fmla="*/ 256563 h 301751"/>
                <a:gd name="connsiteX138" fmla="*/ 189141 w 319004"/>
                <a:gd name="connsiteY138" fmla="*/ 263637 h 301751"/>
                <a:gd name="connsiteX139" fmla="*/ 179737 w 319004"/>
                <a:gd name="connsiteY139" fmla="*/ 272294 h 301751"/>
                <a:gd name="connsiteX140" fmla="*/ 175405 w 319004"/>
                <a:gd name="connsiteY140" fmla="*/ 276095 h 301751"/>
                <a:gd name="connsiteX141" fmla="*/ 171707 w 319004"/>
                <a:gd name="connsiteY141" fmla="*/ 279368 h 301751"/>
                <a:gd name="connsiteX142" fmla="*/ 171707 w 319004"/>
                <a:gd name="connsiteY142" fmla="*/ 279368 h 301751"/>
                <a:gd name="connsiteX143" fmla="*/ 168220 w 319004"/>
                <a:gd name="connsiteY143" fmla="*/ 282219 h 301751"/>
                <a:gd name="connsiteX144" fmla="*/ 164838 w 319004"/>
                <a:gd name="connsiteY144" fmla="*/ 284542 h 301751"/>
                <a:gd name="connsiteX145" fmla="*/ 164838 w 319004"/>
                <a:gd name="connsiteY145" fmla="*/ 284542 h 301751"/>
                <a:gd name="connsiteX146" fmla="*/ 162831 w 319004"/>
                <a:gd name="connsiteY146" fmla="*/ 285809 h 301751"/>
                <a:gd name="connsiteX147" fmla="*/ 162831 w 319004"/>
                <a:gd name="connsiteY147" fmla="*/ 285809 h 301751"/>
                <a:gd name="connsiteX148" fmla="*/ 160823 w 319004"/>
                <a:gd name="connsiteY148" fmla="*/ 286759 h 301751"/>
                <a:gd name="connsiteX149" fmla="*/ 158815 w 319004"/>
                <a:gd name="connsiteY149" fmla="*/ 287604 h 301751"/>
                <a:gd name="connsiteX150" fmla="*/ 156702 w 319004"/>
                <a:gd name="connsiteY150" fmla="*/ 286759 h 301751"/>
                <a:gd name="connsiteX151" fmla="*/ 154694 w 319004"/>
                <a:gd name="connsiteY151" fmla="*/ 285809 h 301751"/>
                <a:gd name="connsiteX152" fmla="*/ 152687 w 319004"/>
                <a:gd name="connsiteY152" fmla="*/ 284542 h 301751"/>
                <a:gd name="connsiteX153" fmla="*/ 149411 w 319004"/>
                <a:gd name="connsiteY153" fmla="*/ 282219 h 301751"/>
                <a:gd name="connsiteX154" fmla="*/ 145924 w 319004"/>
                <a:gd name="connsiteY154" fmla="*/ 279368 h 301751"/>
                <a:gd name="connsiteX155" fmla="*/ 145924 w 319004"/>
                <a:gd name="connsiteY155" fmla="*/ 279368 h 301751"/>
                <a:gd name="connsiteX156" fmla="*/ 142120 w 319004"/>
                <a:gd name="connsiteY156" fmla="*/ 276095 h 301751"/>
                <a:gd name="connsiteX157" fmla="*/ 137788 w 319004"/>
                <a:gd name="connsiteY157" fmla="*/ 272294 h 301751"/>
                <a:gd name="connsiteX158" fmla="*/ 128384 w 319004"/>
                <a:gd name="connsiteY158" fmla="*/ 263637 h 301751"/>
                <a:gd name="connsiteX159" fmla="*/ 120776 w 319004"/>
                <a:gd name="connsiteY159" fmla="*/ 256457 h 301751"/>
                <a:gd name="connsiteX160" fmla="*/ 108202 w 319004"/>
                <a:gd name="connsiteY160" fmla="*/ 244632 h 301751"/>
                <a:gd name="connsiteX161" fmla="*/ 92140 w 319004"/>
                <a:gd name="connsiteY161" fmla="*/ 228056 h 301751"/>
                <a:gd name="connsiteX162" fmla="*/ 78827 w 319004"/>
                <a:gd name="connsiteY162" fmla="*/ 213380 h 301751"/>
                <a:gd name="connsiteX163" fmla="*/ 66464 w 319004"/>
                <a:gd name="connsiteY163" fmla="*/ 198704 h 301751"/>
                <a:gd name="connsiteX164" fmla="*/ 55474 w 319004"/>
                <a:gd name="connsiteY164" fmla="*/ 184345 h 301751"/>
                <a:gd name="connsiteX165" fmla="*/ 45542 w 319004"/>
                <a:gd name="connsiteY165" fmla="*/ 170303 h 301751"/>
                <a:gd name="connsiteX166" fmla="*/ 36877 w 319004"/>
                <a:gd name="connsiteY166" fmla="*/ 156472 h 301751"/>
                <a:gd name="connsiteX167" fmla="*/ 29481 w 319004"/>
                <a:gd name="connsiteY167" fmla="*/ 143063 h 301751"/>
                <a:gd name="connsiteX168" fmla="*/ 28741 w 319004"/>
                <a:gd name="connsiteY168" fmla="*/ 141901 h 301751"/>
                <a:gd name="connsiteX169" fmla="*/ 27790 w 319004"/>
                <a:gd name="connsiteY169" fmla="*/ 140951 h 301751"/>
                <a:gd name="connsiteX170" fmla="*/ 26733 w 319004"/>
                <a:gd name="connsiteY170" fmla="*/ 140107 h 301751"/>
                <a:gd name="connsiteX171" fmla="*/ 25360 w 319004"/>
                <a:gd name="connsiteY171" fmla="*/ 139579 h 301751"/>
                <a:gd name="connsiteX172" fmla="*/ 24092 w 319004"/>
                <a:gd name="connsiteY172" fmla="*/ 139262 h 301751"/>
                <a:gd name="connsiteX173" fmla="*/ 22824 w 319004"/>
                <a:gd name="connsiteY173" fmla="*/ 139262 h 301751"/>
                <a:gd name="connsiteX174" fmla="*/ 22718 w 319004"/>
                <a:gd name="connsiteY174" fmla="*/ 139262 h 301751"/>
                <a:gd name="connsiteX175" fmla="*/ 21450 w 319004"/>
                <a:gd name="connsiteY175" fmla="*/ 139367 h 301751"/>
                <a:gd name="connsiteX176" fmla="*/ 20288 w 319004"/>
                <a:gd name="connsiteY176" fmla="*/ 139895 h 301751"/>
                <a:gd name="connsiteX177" fmla="*/ 19971 w 319004"/>
                <a:gd name="connsiteY177" fmla="*/ 140001 h 301751"/>
                <a:gd name="connsiteX178" fmla="*/ 18703 w 319004"/>
                <a:gd name="connsiteY178" fmla="*/ 140740 h 301751"/>
                <a:gd name="connsiteX179" fmla="*/ 17752 w 319004"/>
                <a:gd name="connsiteY179" fmla="*/ 141690 h 301751"/>
                <a:gd name="connsiteX180" fmla="*/ 17012 w 319004"/>
                <a:gd name="connsiteY180" fmla="*/ 142852 h 301751"/>
                <a:gd name="connsiteX181" fmla="*/ 16378 w 319004"/>
                <a:gd name="connsiteY181" fmla="*/ 144119 h 301751"/>
                <a:gd name="connsiteX182" fmla="*/ 16167 w 319004"/>
                <a:gd name="connsiteY182" fmla="*/ 145491 h 301751"/>
                <a:gd name="connsiteX183" fmla="*/ 16061 w 319004"/>
                <a:gd name="connsiteY183" fmla="*/ 146864 h 301751"/>
                <a:gd name="connsiteX184" fmla="*/ 16272 w 319004"/>
                <a:gd name="connsiteY184" fmla="*/ 148236 h 301751"/>
                <a:gd name="connsiteX185" fmla="*/ 16378 w 319004"/>
                <a:gd name="connsiteY185" fmla="*/ 148236 h 301751"/>
                <a:gd name="connsiteX186" fmla="*/ 16801 w 319004"/>
                <a:gd name="connsiteY186" fmla="*/ 149609 h 301751"/>
                <a:gd name="connsiteX187" fmla="*/ 25043 w 319004"/>
                <a:gd name="connsiteY187" fmla="*/ 164285 h 301751"/>
                <a:gd name="connsiteX188" fmla="*/ 34658 w 319004"/>
                <a:gd name="connsiteY188" fmla="*/ 179488 h 301751"/>
                <a:gd name="connsiteX189" fmla="*/ 44380 w 319004"/>
                <a:gd name="connsiteY189" fmla="*/ 193214 h 301751"/>
                <a:gd name="connsiteX190" fmla="*/ 55052 w 319004"/>
                <a:gd name="connsiteY190" fmla="*/ 207256 h 301751"/>
                <a:gd name="connsiteX191" fmla="*/ 67732 w 319004"/>
                <a:gd name="connsiteY191" fmla="*/ 222354 h 301751"/>
                <a:gd name="connsiteX192" fmla="*/ 81574 w 319004"/>
                <a:gd name="connsiteY192" fmla="*/ 237664 h 301751"/>
                <a:gd name="connsiteX193" fmla="*/ 96261 w 319004"/>
                <a:gd name="connsiteY193" fmla="*/ 252762 h 301751"/>
                <a:gd name="connsiteX194" fmla="*/ 111055 w 319004"/>
                <a:gd name="connsiteY194" fmla="*/ 266910 h 301751"/>
                <a:gd name="connsiteX195" fmla="*/ 113485 w 319004"/>
                <a:gd name="connsiteY195" fmla="*/ 269233 h 301751"/>
                <a:gd name="connsiteX196" fmla="*/ 118451 w 319004"/>
                <a:gd name="connsiteY196" fmla="*/ 273773 h 301751"/>
                <a:gd name="connsiteX197" fmla="*/ 118768 w 319004"/>
                <a:gd name="connsiteY197" fmla="*/ 274089 h 301751"/>
                <a:gd name="connsiteX198" fmla="*/ 141275 w 319004"/>
                <a:gd name="connsiteY198" fmla="*/ 293833 h 301751"/>
                <a:gd name="connsiteX199" fmla="*/ 150045 w 319004"/>
                <a:gd name="connsiteY199" fmla="*/ 299323 h 301751"/>
                <a:gd name="connsiteX200" fmla="*/ 157759 w 319004"/>
                <a:gd name="connsiteY200" fmla="*/ 301752 h 301751"/>
                <a:gd name="connsiteX201" fmla="*/ 158393 w 319004"/>
                <a:gd name="connsiteY201" fmla="*/ 301752 h 301751"/>
                <a:gd name="connsiteX202" fmla="*/ 159978 w 319004"/>
                <a:gd name="connsiteY202" fmla="*/ 301646 h 301751"/>
                <a:gd name="connsiteX203" fmla="*/ 167480 w 319004"/>
                <a:gd name="connsiteY203" fmla="*/ 299323 h 301751"/>
                <a:gd name="connsiteX204" fmla="*/ 176356 w 319004"/>
                <a:gd name="connsiteY204" fmla="*/ 293833 h 301751"/>
                <a:gd name="connsiteX205" fmla="*/ 186288 w 319004"/>
                <a:gd name="connsiteY205" fmla="*/ 285492 h 301751"/>
                <a:gd name="connsiteX206" fmla="*/ 198968 w 319004"/>
                <a:gd name="connsiteY206" fmla="*/ 273878 h 301751"/>
                <a:gd name="connsiteX207" fmla="*/ 201610 w 319004"/>
                <a:gd name="connsiteY207" fmla="*/ 271450 h 301751"/>
                <a:gd name="connsiteX208" fmla="*/ 206471 w 319004"/>
                <a:gd name="connsiteY208" fmla="*/ 266910 h 301751"/>
                <a:gd name="connsiteX209" fmla="*/ 230879 w 319004"/>
                <a:gd name="connsiteY209" fmla="*/ 242943 h 301751"/>
                <a:gd name="connsiteX210" fmla="*/ 253703 w 319004"/>
                <a:gd name="connsiteY210" fmla="*/ 217814 h 301751"/>
                <a:gd name="connsiteX211" fmla="*/ 273357 w 319004"/>
                <a:gd name="connsiteY211" fmla="*/ 193003 h 301751"/>
                <a:gd name="connsiteX212" fmla="*/ 289735 w 319004"/>
                <a:gd name="connsiteY212" fmla="*/ 169036 h 301751"/>
                <a:gd name="connsiteX213" fmla="*/ 302309 w 319004"/>
                <a:gd name="connsiteY213" fmla="*/ 146336 h 301751"/>
                <a:gd name="connsiteX214" fmla="*/ 311396 w 319004"/>
                <a:gd name="connsiteY214" fmla="*/ 125008 h 301751"/>
                <a:gd name="connsiteX215" fmla="*/ 316891 w 319004"/>
                <a:gd name="connsiteY215" fmla="*/ 105265 h 301751"/>
                <a:gd name="connsiteX216" fmla="*/ 319004 w 319004"/>
                <a:gd name="connsiteY216" fmla="*/ 85943 h 301751"/>
                <a:gd name="connsiteX217" fmla="*/ 318687 w 319004"/>
                <a:gd name="connsiteY217" fmla="*/ 77602 h 301751"/>
                <a:gd name="connsiteX218" fmla="*/ 317631 w 319004"/>
                <a:gd name="connsiteY218" fmla="*/ 69684 h 301751"/>
                <a:gd name="connsiteX219" fmla="*/ 315834 w 319004"/>
                <a:gd name="connsiteY219" fmla="*/ 62082 h 301751"/>
                <a:gd name="connsiteX220" fmla="*/ 313298 w 319004"/>
                <a:gd name="connsiteY220" fmla="*/ 54797 h 301751"/>
                <a:gd name="connsiteX221" fmla="*/ 310023 w 319004"/>
                <a:gd name="connsiteY221" fmla="*/ 47934 h 301751"/>
                <a:gd name="connsiteX222" fmla="*/ 306008 w 319004"/>
                <a:gd name="connsiteY222" fmla="*/ 41282 h 301751"/>
                <a:gd name="connsiteX223" fmla="*/ 301147 w 319004"/>
                <a:gd name="connsiteY223" fmla="*/ 35053 h 301751"/>
                <a:gd name="connsiteX224" fmla="*/ 295652 w 319004"/>
                <a:gd name="connsiteY224" fmla="*/ 29140 h 301751"/>
                <a:gd name="connsiteX225" fmla="*/ 288044 w 319004"/>
                <a:gd name="connsiteY225" fmla="*/ 22489 h 301751"/>
                <a:gd name="connsiteX226" fmla="*/ 288044 w 319004"/>
                <a:gd name="connsiteY226" fmla="*/ 22489 h 30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319004" h="301751">
                  <a:moveTo>
                    <a:pt x="288044" y="22489"/>
                  </a:moveTo>
                  <a:cubicBezTo>
                    <a:pt x="285508" y="20483"/>
                    <a:pt x="282867" y="18582"/>
                    <a:pt x="280014" y="16682"/>
                  </a:cubicBezTo>
                  <a:cubicBezTo>
                    <a:pt x="277266" y="14887"/>
                    <a:pt x="274413" y="13198"/>
                    <a:pt x="271561" y="11720"/>
                  </a:cubicBezTo>
                  <a:cubicBezTo>
                    <a:pt x="268602" y="10136"/>
                    <a:pt x="265643" y="8763"/>
                    <a:pt x="262579" y="7496"/>
                  </a:cubicBezTo>
                  <a:cubicBezTo>
                    <a:pt x="259515" y="6335"/>
                    <a:pt x="256450" y="5173"/>
                    <a:pt x="253280" y="4223"/>
                  </a:cubicBezTo>
                  <a:cubicBezTo>
                    <a:pt x="250110" y="3379"/>
                    <a:pt x="246940" y="2534"/>
                    <a:pt x="243665" y="1900"/>
                  </a:cubicBezTo>
                  <a:cubicBezTo>
                    <a:pt x="240389" y="1267"/>
                    <a:pt x="237114" y="845"/>
                    <a:pt x="233944" y="528"/>
                  </a:cubicBezTo>
                  <a:cubicBezTo>
                    <a:pt x="230774" y="211"/>
                    <a:pt x="227498" y="0"/>
                    <a:pt x="224117" y="0"/>
                  </a:cubicBezTo>
                  <a:cubicBezTo>
                    <a:pt x="221158" y="0"/>
                    <a:pt x="218305" y="106"/>
                    <a:pt x="215452" y="422"/>
                  </a:cubicBezTo>
                  <a:cubicBezTo>
                    <a:pt x="212493" y="633"/>
                    <a:pt x="209640" y="950"/>
                    <a:pt x="206788" y="1478"/>
                  </a:cubicBezTo>
                  <a:cubicBezTo>
                    <a:pt x="203935" y="2006"/>
                    <a:pt x="201187" y="2534"/>
                    <a:pt x="198440" y="3273"/>
                  </a:cubicBezTo>
                  <a:cubicBezTo>
                    <a:pt x="195587" y="4012"/>
                    <a:pt x="192840" y="4857"/>
                    <a:pt x="190092" y="5807"/>
                  </a:cubicBezTo>
                  <a:cubicBezTo>
                    <a:pt x="187451" y="6757"/>
                    <a:pt x="184809" y="7813"/>
                    <a:pt x="182167" y="8974"/>
                  </a:cubicBezTo>
                  <a:cubicBezTo>
                    <a:pt x="179526" y="10136"/>
                    <a:pt x="176884" y="11508"/>
                    <a:pt x="174454" y="12881"/>
                  </a:cubicBezTo>
                  <a:cubicBezTo>
                    <a:pt x="172341" y="13937"/>
                    <a:pt x="170227" y="15309"/>
                    <a:pt x="168114" y="16682"/>
                  </a:cubicBezTo>
                  <a:cubicBezTo>
                    <a:pt x="166001" y="18054"/>
                    <a:pt x="163887" y="19533"/>
                    <a:pt x="161985" y="21011"/>
                  </a:cubicBezTo>
                  <a:lnTo>
                    <a:pt x="158815" y="23439"/>
                  </a:lnTo>
                  <a:lnTo>
                    <a:pt x="155540" y="21011"/>
                  </a:lnTo>
                  <a:cubicBezTo>
                    <a:pt x="153638" y="19533"/>
                    <a:pt x="151630" y="18054"/>
                    <a:pt x="149517" y="16682"/>
                  </a:cubicBezTo>
                  <a:cubicBezTo>
                    <a:pt x="147298" y="15309"/>
                    <a:pt x="145184" y="14042"/>
                    <a:pt x="143071" y="12881"/>
                  </a:cubicBezTo>
                  <a:cubicBezTo>
                    <a:pt x="140641" y="11403"/>
                    <a:pt x="137999" y="10136"/>
                    <a:pt x="135463" y="8974"/>
                  </a:cubicBezTo>
                  <a:lnTo>
                    <a:pt x="135358" y="8974"/>
                  </a:lnTo>
                  <a:cubicBezTo>
                    <a:pt x="132716" y="7813"/>
                    <a:pt x="130074" y="6757"/>
                    <a:pt x="127433" y="5807"/>
                  </a:cubicBezTo>
                  <a:cubicBezTo>
                    <a:pt x="124685" y="4857"/>
                    <a:pt x="121938" y="4012"/>
                    <a:pt x="119085" y="3273"/>
                  </a:cubicBezTo>
                  <a:cubicBezTo>
                    <a:pt x="116443" y="2534"/>
                    <a:pt x="113590" y="2006"/>
                    <a:pt x="110738" y="1478"/>
                  </a:cubicBezTo>
                  <a:cubicBezTo>
                    <a:pt x="107885" y="950"/>
                    <a:pt x="105032" y="633"/>
                    <a:pt x="102073" y="422"/>
                  </a:cubicBezTo>
                  <a:cubicBezTo>
                    <a:pt x="99220" y="106"/>
                    <a:pt x="96367" y="0"/>
                    <a:pt x="93408" y="0"/>
                  </a:cubicBezTo>
                  <a:cubicBezTo>
                    <a:pt x="90027" y="0"/>
                    <a:pt x="86751" y="211"/>
                    <a:pt x="83581" y="528"/>
                  </a:cubicBezTo>
                  <a:cubicBezTo>
                    <a:pt x="80412" y="845"/>
                    <a:pt x="77136" y="1267"/>
                    <a:pt x="73860" y="1900"/>
                  </a:cubicBezTo>
                  <a:cubicBezTo>
                    <a:pt x="70585" y="2534"/>
                    <a:pt x="67415" y="3379"/>
                    <a:pt x="64245" y="4223"/>
                  </a:cubicBezTo>
                  <a:cubicBezTo>
                    <a:pt x="61180" y="5173"/>
                    <a:pt x="58010" y="6335"/>
                    <a:pt x="54946" y="7496"/>
                  </a:cubicBezTo>
                  <a:cubicBezTo>
                    <a:pt x="51882" y="8763"/>
                    <a:pt x="48923" y="10136"/>
                    <a:pt x="46070" y="11720"/>
                  </a:cubicBezTo>
                  <a:lnTo>
                    <a:pt x="46070" y="11720"/>
                  </a:lnTo>
                  <a:cubicBezTo>
                    <a:pt x="43217" y="13198"/>
                    <a:pt x="40364" y="14887"/>
                    <a:pt x="37511" y="16682"/>
                  </a:cubicBezTo>
                  <a:cubicBezTo>
                    <a:pt x="34658" y="18582"/>
                    <a:pt x="32017" y="20483"/>
                    <a:pt x="29481" y="22489"/>
                  </a:cubicBezTo>
                  <a:lnTo>
                    <a:pt x="29481" y="22489"/>
                  </a:lnTo>
                  <a:cubicBezTo>
                    <a:pt x="26945" y="24495"/>
                    <a:pt x="24409" y="26712"/>
                    <a:pt x="21978" y="29140"/>
                  </a:cubicBezTo>
                  <a:cubicBezTo>
                    <a:pt x="20499" y="30619"/>
                    <a:pt x="19125" y="31991"/>
                    <a:pt x="17857" y="33364"/>
                  </a:cubicBezTo>
                  <a:lnTo>
                    <a:pt x="17857" y="33469"/>
                  </a:lnTo>
                  <a:cubicBezTo>
                    <a:pt x="16484" y="34947"/>
                    <a:pt x="15216" y="36426"/>
                    <a:pt x="14054" y="37904"/>
                  </a:cubicBezTo>
                  <a:cubicBezTo>
                    <a:pt x="12891" y="39487"/>
                    <a:pt x="11729" y="41071"/>
                    <a:pt x="10778" y="42549"/>
                  </a:cubicBezTo>
                  <a:cubicBezTo>
                    <a:pt x="9721" y="44027"/>
                    <a:pt x="8770" y="45611"/>
                    <a:pt x="7819" y="47406"/>
                  </a:cubicBezTo>
                  <a:lnTo>
                    <a:pt x="7819" y="47406"/>
                  </a:lnTo>
                  <a:cubicBezTo>
                    <a:pt x="6974" y="48990"/>
                    <a:pt x="6129" y="50679"/>
                    <a:pt x="5283" y="52474"/>
                  </a:cubicBezTo>
                  <a:cubicBezTo>
                    <a:pt x="4544" y="54058"/>
                    <a:pt x="3804" y="55853"/>
                    <a:pt x="3170" y="57542"/>
                  </a:cubicBezTo>
                  <a:cubicBezTo>
                    <a:pt x="2536" y="59442"/>
                    <a:pt x="1902" y="61237"/>
                    <a:pt x="1374" y="63032"/>
                  </a:cubicBezTo>
                  <a:lnTo>
                    <a:pt x="1374" y="63032"/>
                  </a:lnTo>
                  <a:cubicBezTo>
                    <a:pt x="951" y="64827"/>
                    <a:pt x="528" y="66622"/>
                    <a:pt x="106" y="68522"/>
                  </a:cubicBezTo>
                  <a:cubicBezTo>
                    <a:pt x="0" y="69050"/>
                    <a:pt x="0" y="69578"/>
                    <a:pt x="0" y="69895"/>
                  </a:cubicBezTo>
                  <a:lnTo>
                    <a:pt x="0" y="69895"/>
                  </a:lnTo>
                  <a:cubicBezTo>
                    <a:pt x="0" y="70423"/>
                    <a:pt x="0" y="70951"/>
                    <a:pt x="106" y="71267"/>
                  </a:cubicBezTo>
                  <a:lnTo>
                    <a:pt x="106" y="71373"/>
                  </a:lnTo>
                  <a:cubicBezTo>
                    <a:pt x="211" y="71795"/>
                    <a:pt x="317" y="72218"/>
                    <a:pt x="528" y="72640"/>
                  </a:cubicBezTo>
                  <a:cubicBezTo>
                    <a:pt x="634" y="73062"/>
                    <a:pt x="951" y="73485"/>
                    <a:pt x="1162" y="73907"/>
                  </a:cubicBezTo>
                  <a:cubicBezTo>
                    <a:pt x="1374" y="74224"/>
                    <a:pt x="1691" y="74540"/>
                    <a:pt x="2008" y="74963"/>
                  </a:cubicBezTo>
                  <a:cubicBezTo>
                    <a:pt x="2430" y="75280"/>
                    <a:pt x="2747" y="75596"/>
                    <a:pt x="3170" y="75807"/>
                  </a:cubicBezTo>
                  <a:cubicBezTo>
                    <a:pt x="3487" y="76124"/>
                    <a:pt x="3910" y="76335"/>
                    <a:pt x="4332" y="76441"/>
                  </a:cubicBezTo>
                  <a:lnTo>
                    <a:pt x="4438" y="76441"/>
                  </a:lnTo>
                  <a:cubicBezTo>
                    <a:pt x="4861" y="76652"/>
                    <a:pt x="5283" y="76758"/>
                    <a:pt x="5706" y="76863"/>
                  </a:cubicBezTo>
                  <a:cubicBezTo>
                    <a:pt x="6129" y="76969"/>
                    <a:pt x="6657" y="76969"/>
                    <a:pt x="7080" y="76969"/>
                  </a:cubicBezTo>
                  <a:cubicBezTo>
                    <a:pt x="7608" y="76969"/>
                    <a:pt x="8031" y="76969"/>
                    <a:pt x="8453" y="76863"/>
                  </a:cubicBezTo>
                  <a:cubicBezTo>
                    <a:pt x="8982" y="76758"/>
                    <a:pt x="9404" y="76652"/>
                    <a:pt x="9827" y="76547"/>
                  </a:cubicBezTo>
                  <a:cubicBezTo>
                    <a:pt x="10250" y="76335"/>
                    <a:pt x="10672" y="76124"/>
                    <a:pt x="11095" y="75807"/>
                  </a:cubicBezTo>
                  <a:cubicBezTo>
                    <a:pt x="11412" y="75596"/>
                    <a:pt x="11729" y="75280"/>
                    <a:pt x="12046" y="74963"/>
                  </a:cubicBezTo>
                  <a:lnTo>
                    <a:pt x="12152" y="74963"/>
                  </a:lnTo>
                  <a:cubicBezTo>
                    <a:pt x="12469" y="74646"/>
                    <a:pt x="12786" y="74224"/>
                    <a:pt x="12997" y="73907"/>
                  </a:cubicBezTo>
                  <a:cubicBezTo>
                    <a:pt x="13208" y="73485"/>
                    <a:pt x="13525" y="73062"/>
                    <a:pt x="13631" y="72640"/>
                  </a:cubicBezTo>
                  <a:cubicBezTo>
                    <a:pt x="13842" y="72218"/>
                    <a:pt x="13948" y="71795"/>
                    <a:pt x="14054" y="71267"/>
                  </a:cubicBezTo>
                  <a:cubicBezTo>
                    <a:pt x="14371" y="69895"/>
                    <a:pt x="14688" y="68311"/>
                    <a:pt x="15110" y="66833"/>
                  </a:cubicBezTo>
                  <a:cubicBezTo>
                    <a:pt x="15533" y="65249"/>
                    <a:pt x="16061" y="63877"/>
                    <a:pt x="16589" y="62399"/>
                  </a:cubicBezTo>
                  <a:cubicBezTo>
                    <a:pt x="17012" y="61026"/>
                    <a:pt x="17646" y="59653"/>
                    <a:pt x="18280" y="58175"/>
                  </a:cubicBezTo>
                  <a:cubicBezTo>
                    <a:pt x="18914" y="56803"/>
                    <a:pt x="19548" y="55430"/>
                    <a:pt x="20288" y="54163"/>
                  </a:cubicBezTo>
                  <a:cubicBezTo>
                    <a:pt x="21133" y="52791"/>
                    <a:pt x="21873" y="51524"/>
                    <a:pt x="22718" y="50257"/>
                  </a:cubicBezTo>
                  <a:cubicBezTo>
                    <a:pt x="23458" y="49095"/>
                    <a:pt x="24409" y="47828"/>
                    <a:pt x="25465" y="46561"/>
                  </a:cubicBezTo>
                  <a:cubicBezTo>
                    <a:pt x="26311" y="45294"/>
                    <a:pt x="27367" y="44027"/>
                    <a:pt x="28424" y="42866"/>
                  </a:cubicBezTo>
                  <a:cubicBezTo>
                    <a:pt x="29481" y="41705"/>
                    <a:pt x="30643" y="40543"/>
                    <a:pt x="31805" y="39382"/>
                  </a:cubicBezTo>
                  <a:cubicBezTo>
                    <a:pt x="33813" y="37481"/>
                    <a:pt x="36032" y="35581"/>
                    <a:pt x="38251" y="33680"/>
                  </a:cubicBezTo>
                  <a:cubicBezTo>
                    <a:pt x="40681" y="31780"/>
                    <a:pt x="43006" y="30091"/>
                    <a:pt x="45225" y="28613"/>
                  </a:cubicBezTo>
                  <a:cubicBezTo>
                    <a:pt x="47550" y="27134"/>
                    <a:pt x="50085" y="25656"/>
                    <a:pt x="52621" y="24284"/>
                  </a:cubicBezTo>
                  <a:cubicBezTo>
                    <a:pt x="55157" y="23017"/>
                    <a:pt x="57693" y="21750"/>
                    <a:pt x="60335" y="20694"/>
                  </a:cubicBezTo>
                  <a:cubicBezTo>
                    <a:pt x="62977" y="19638"/>
                    <a:pt x="65618" y="18688"/>
                    <a:pt x="68366" y="17949"/>
                  </a:cubicBezTo>
                  <a:cubicBezTo>
                    <a:pt x="71113" y="17104"/>
                    <a:pt x="73860" y="16365"/>
                    <a:pt x="76608" y="15837"/>
                  </a:cubicBezTo>
                  <a:cubicBezTo>
                    <a:pt x="79249" y="15309"/>
                    <a:pt x="82102" y="14993"/>
                    <a:pt x="84955" y="14676"/>
                  </a:cubicBezTo>
                  <a:cubicBezTo>
                    <a:pt x="87914" y="14359"/>
                    <a:pt x="90767" y="14253"/>
                    <a:pt x="93408" y="14253"/>
                  </a:cubicBezTo>
                  <a:cubicBezTo>
                    <a:pt x="96156" y="14253"/>
                    <a:pt x="98903" y="14359"/>
                    <a:pt x="101756" y="14676"/>
                  </a:cubicBezTo>
                  <a:cubicBezTo>
                    <a:pt x="104609" y="14887"/>
                    <a:pt x="107356" y="15309"/>
                    <a:pt x="109998" y="15837"/>
                  </a:cubicBezTo>
                  <a:lnTo>
                    <a:pt x="109998" y="15837"/>
                  </a:lnTo>
                  <a:cubicBezTo>
                    <a:pt x="112745" y="16260"/>
                    <a:pt x="115387" y="16999"/>
                    <a:pt x="118134" y="17738"/>
                  </a:cubicBezTo>
                  <a:cubicBezTo>
                    <a:pt x="120776" y="18477"/>
                    <a:pt x="123417" y="19427"/>
                    <a:pt x="125953" y="20483"/>
                  </a:cubicBezTo>
                  <a:cubicBezTo>
                    <a:pt x="128489" y="21433"/>
                    <a:pt x="131025" y="22594"/>
                    <a:pt x="133561" y="23861"/>
                  </a:cubicBezTo>
                  <a:cubicBezTo>
                    <a:pt x="135992" y="25128"/>
                    <a:pt x="138422" y="26501"/>
                    <a:pt x="140747" y="27979"/>
                  </a:cubicBezTo>
                  <a:cubicBezTo>
                    <a:pt x="143071" y="29457"/>
                    <a:pt x="145396" y="31041"/>
                    <a:pt x="147509" y="32836"/>
                  </a:cubicBezTo>
                  <a:cubicBezTo>
                    <a:pt x="149728" y="34525"/>
                    <a:pt x="151841" y="36320"/>
                    <a:pt x="153849" y="38220"/>
                  </a:cubicBezTo>
                  <a:cubicBezTo>
                    <a:pt x="154272" y="38537"/>
                    <a:pt x="154589" y="38854"/>
                    <a:pt x="154906" y="39065"/>
                  </a:cubicBezTo>
                  <a:lnTo>
                    <a:pt x="155011" y="39065"/>
                  </a:lnTo>
                  <a:cubicBezTo>
                    <a:pt x="155328" y="39276"/>
                    <a:pt x="155751" y="39487"/>
                    <a:pt x="156068" y="39699"/>
                  </a:cubicBezTo>
                  <a:lnTo>
                    <a:pt x="156174" y="39699"/>
                  </a:lnTo>
                  <a:cubicBezTo>
                    <a:pt x="156596" y="39804"/>
                    <a:pt x="157019" y="40015"/>
                    <a:pt x="157442" y="40015"/>
                  </a:cubicBezTo>
                  <a:lnTo>
                    <a:pt x="157442" y="40015"/>
                  </a:lnTo>
                  <a:cubicBezTo>
                    <a:pt x="157864" y="40121"/>
                    <a:pt x="158287" y="40227"/>
                    <a:pt x="158815" y="40227"/>
                  </a:cubicBezTo>
                  <a:cubicBezTo>
                    <a:pt x="159661" y="40227"/>
                    <a:pt x="160612" y="40015"/>
                    <a:pt x="161457" y="39699"/>
                  </a:cubicBezTo>
                  <a:cubicBezTo>
                    <a:pt x="162197" y="39382"/>
                    <a:pt x="162936" y="38854"/>
                    <a:pt x="163676" y="38220"/>
                  </a:cubicBezTo>
                  <a:cubicBezTo>
                    <a:pt x="165684" y="36320"/>
                    <a:pt x="167797" y="34525"/>
                    <a:pt x="170016" y="32836"/>
                  </a:cubicBezTo>
                  <a:cubicBezTo>
                    <a:pt x="172235" y="31041"/>
                    <a:pt x="174454" y="29457"/>
                    <a:pt x="176779" y="27979"/>
                  </a:cubicBezTo>
                  <a:cubicBezTo>
                    <a:pt x="179103" y="26501"/>
                    <a:pt x="181533" y="25128"/>
                    <a:pt x="184069" y="23861"/>
                  </a:cubicBezTo>
                  <a:cubicBezTo>
                    <a:pt x="186500" y="22594"/>
                    <a:pt x="189036" y="21433"/>
                    <a:pt x="191572" y="20483"/>
                  </a:cubicBezTo>
                  <a:cubicBezTo>
                    <a:pt x="194108" y="19427"/>
                    <a:pt x="196749" y="18477"/>
                    <a:pt x="199391" y="17738"/>
                  </a:cubicBezTo>
                  <a:cubicBezTo>
                    <a:pt x="202138" y="16999"/>
                    <a:pt x="204886" y="16260"/>
                    <a:pt x="207527" y="15837"/>
                  </a:cubicBezTo>
                  <a:lnTo>
                    <a:pt x="207527" y="15837"/>
                  </a:lnTo>
                  <a:cubicBezTo>
                    <a:pt x="210169" y="15309"/>
                    <a:pt x="212916" y="14887"/>
                    <a:pt x="215769" y="14676"/>
                  </a:cubicBezTo>
                  <a:cubicBezTo>
                    <a:pt x="218622" y="14359"/>
                    <a:pt x="221475" y="14253"/>
                    <a:pt x="224117" y="14253"/>
                  </a:cubicBezTo>
                  <a:cubicBezTo>
                    <a:pt x="226864" y="14253"/>
                    <a:pt x="229611" y="14359"/>
                    <a:pt x="232570" y="14676"/>
                  </a:cubicBezTo>
                  <a:cubicBezTo>
                    <a:pt x="235529" y="14993"/>
                    <a:pt x="238276" y="15309"/>
                    <a:pt x="241023" y="15837"/>
                  </a:cubicBezTo>
                  <a:cubicBezTo>
                    <a:pt x="243770" y="16365"/>
                    <a:pt x="246518" y="17104"/>
                    <a:pt x="249159" y="17949"/>
                  </a:cubicBezTo>
                  <a:cubicBezTo>
                    <a:pt x="251907" y="18688"/>
                    <a:pt x="254548" y="19638"/>
                    <a:pt x="257190" y="20694"/>
                  </a:cubicBezTo>
                  <a:lnTo>
                    <a:pt x="257190" y="20694"/>
                  </a:lnTo>
                  <a:cubicBezTo>
                    <a:pt x="259937" y="21855"/>
                    <a:pt x="262473" y="23017"/>
                    <a:pt x="264904" y="24284"/>
                  </a:cubicBezTo>
                  <a:cubicBezTo>
                    <a:pt x="267440" y="25656"/>
                    <a:pt x="269976" y="27134"/>
                    <a:pt x="272300" y="28613"/>
                  </a:cubicBezTo>
                  <a:cubicBezTo>
                    <a:pt x="274519" y="30091"/>
                    <a:pt x="276844" y="31780"/>
                    <a:pt x="279274" y="33680"/>
                  </a:cubicBezTo>
                  <a:cubicBezTo>
                    <a:pt x="281493" y="35475"/>
                    <a:pt x="283606" y="37376"/>
                    <a:pt x="285720" y="39382"/>
                  </a:cubicBezTo>
                  <a:lnTo>
                    <a:pt x="285720" y="39382"/>
                  </a:lnTo>
                  <a:cubicBezTo>
                    <a:pt x="287305" y="40966"/>
                    <a:pt x="288890" y="42549"/>
                    <a:pt x="290263" y="44239"/>
                  </a:cubicBezTo>
                  <a:cubicBezTo>
                    <a:pt x="291743" y="45822"/>
                    <a:pt x="293011" y="47617"/>
                    <a:pt x="294173" y="49307"/>
                  </a:cubicBezTo>
                  <a:cubicBezTo>
                    <a:pt x="295441" y="51101"/>
                    <a:pt x="296498" y="52791"/>
                    <a:pt x="297554" y="54691"/>
                  </a:cubicBezTo>
                  <a:cubicBezTo>
                    <a:pt x="298505" y="56486"/>
                    <a:pt x="299456" y="58387"/>
                    <a:pt x="300196" y="60287"/>
                  </a:cubicBezTo>
                  <a:cubicBezTo>
                    <a:pt x="301041" y="62293"/>
                    <a:pt x="301675" y="64299"/>
                    <a:pt x="302309" y="66200"/>
                  </a:cubicBezTo>
                  <a:cubicBezTo>
                    <a:pt x="302838" y="68206"/>
                    <a:pt x="303366" y="70317"/>
                    <a:pt x="303683" y="72429"/>
                  </a:cubicBezTo>
                  <a:lnTo>
                    <a:pt x="303683" y="72429"/>
                  </a:lnTo>
                  <a:cubicBezTo>
                    <a:pt x="304106" y="74540"/>
                    <a:pt x="304317" y="76758"/>
                    <a:pt x="304528" y="78975"/>
                  </a:cubicBezTo>
                  <a:cubicBezTo>
                    <a:pt x="304740" y="81087"/>
                    <a:pt x="304740" y="83304"/>
                    <a:pt x="304740" y="85732"/>
                  </a:cubicBezTo>
                  <a:cubicBezTo>
                    <a:pt x="304634" y="91433"/>
                    <a:pt x="304000" y="97240"/>
                    <a:pt x="302732" y="103259"/>
                  </a:cubicBezTo>
                  <a:cubicBezTo>
                    <a:pt x="301464" y="109382"/>
                    <a:pt x="299668" y="115717"/>
                    <a:pt x="297237" y="122158"/>
                  </a:cubicBezTo>
                  <a:cubicBezTo>
                    <a:pt x="294807" y="128915"/>
                    <a:pt x="291743" y="135778"/>
                    <a:pt x="288256" y="142640"/>
                  </a:cubicBezTo>
                  <a:cubicBezTo>
                    <a:pt x="284557" y="149820"/>
                    <a:pt x="280436" y="157000"/>
                    <a:pt x="275787" y="164285"/>
                  </a:cubicBezTo>
                  <a:cubicBezTo>
                    <a:pt x="270927" y="172098"/>
                    <a:pt x="265643" y="179700"/>
                    <a:pt x="260043" y="187196"/>
                  </a:cubicBezTo>
                  <a:cubicBezTo>
                    <a:pt x="254126" y="195009"/>
                    <a:pt x="247786" y="202822"/>
                    <a:pt x="241234" y="210529"/>
                  </a:cubicBezTo>
                  <a:cubicBezTo>
                    <a:pt x="234366" y="218554"/>
                    <a:pt x="227181" y="226472"/>
                    <a:pt x="219890" y="233968"/>
                  </a:cubicBezTo>
                  <a:cubicBezTo>
                    <a:pt x="212282" y="241887"/>
                    <a:pt x="204463" y="249489"/>
                    <a:pt x="196855" y="256563"/>
                  </a:cubicBezTo>
                  <a:lnTo>
                    <a:pt x="189141" y="263637"/>
                  </a:lnTo>
                  <a:cubicBezTo>
                    <a:pt x="185760" y="266699"/>
                    <a:pt x="182696" y="269655"/>
                    <a:pt x="179737" y="272294"/>
                  </a:cubicBezTo>
                  <a:lnTo>
                    <a:pt x="175405" y="276095"/>
                  </a:lnTo>
                  <a:cubicBezTo>
                    <a:pt x="173820" y="277574"/>
                    <a:pt x="172552" y="278629"/>
                    <a:pt x="171707" y="279368"/>
                  </a:cubicBezTo>
                  <a:lnTo>
                    <a:pt x="171707" y="279368"/>
                  </a:lnTo>
                  <a:cubicBezTo>
                    <a:pt x="170333" y="280530"/>
                    <a:pt x="169171" y="281480"/>
                    <a:pt x="168220" y="282219"/>
                  </a:cubicBezTo>
                  <a:cubicBezTo>
                    <a:pt x="167057" y="283064"/>
                    <a:pt x="165895" y="283803"/>
                    <a:pt x="164838" y="284542"/>
                  </a:cubicBezTo>
                  <a:lnTo>
                    <a:pt x="164838" y="284542"/>
                  </a:lnTo>
                  <a:cubicBezTo>
                    <a:pt x="164099" y="285070"/>
                    <a:pt x="163359" y="285492"/>
                    <a:pt x="162831" y="285809"/>
                  </a:cubicBezTo>
                  <a:lnTo>
                    <a:pt x="162831" y="285809"/>
                  </a:lnTo>
                  <a:cubicBezTo>
                    <a:pt x="162091" y="286126"/>
                    <a:pt x="161457" y="286442"/>
                    <a:pt x="160823" y="286759"/>
                  </a:cubicBezTo>
                  <a:lnTo>
                    <a:pt x="158815" y="287604"/>
                  </a:lnTo>
                  <a:lnTo>
                    <a:pt x="156702" y="286759"/>
                  </a:lnTo>
                  <a:cubicBezTo>
                    <a:pt x="156068" y="286442"/>
                    <a:pt x="155328" y="286126"/>
                    <a:pt x="154694" y="285809"/>
                  </a:cubicBezTo>
                  <a:cubicBezTo>
                    <a:pt x="153955" y="285281"/>
                    <a:pt x="153321" y="284964"/>
                    <a:pt x="152687" y="284542"/>
                  </a:cubicBezTo>
                  <a:cubicBezTo>
                    <a:pt x="151841" y="284014"/>
                    <a:pt x="150679" y="283169"/>
                    <a:pt x="149411" y="282219"/>
                  </a:cubicBezTo>
                  <a:cubicBezTo>
                    <a:pt x="148249" y="281374"/>
                    <a:pt x="147086" y="280424"/>
                    <a:pt x="145924" y="279368"/>
                  </a:cubicBezTo>
                  <a:lnTo>
                    <a:pt x="145924" y="279368"/>
                  </a:lnTo>
                  <a:cubicBezTo>
                    <a:pt x="144762" y="278418"/>
                    <a:pt x="143494" y="277257"/>
                    <a:pt x="142120" y="276095"/>
                  </a:cubicBezTo>
                  <a:lnTo>
                    <a:pt x="137788" y="272294"/>
                  </a:lnTo>
                  <a:cubicBezTo>
                    <a:pt x="133984" y="268810"/>
                    <a:pt x="131342" y="266276"/>
                    <a:pt x="128384" y="263637"/>
                  </a:cubicBezTo>
                  <a:lnTo>
                    <a:pt x="120776" y="256457"/>
                  </a:lnTo>
                  <a:cubicBezTo>
                    <a:pt x="117394" y="253395"/>
                    <a:pt x="113168" y="249383"/>
                    <a:pt x="108202" y="244632"/>
                  </a:cubicBezTo>
                  <a:cubicBezTo>
                    <a:pt x="103341" y="239775"/>
                    <a:pt x="97846" y="234285"/>
                    <a:pt x="92140" y="228056"/>
                  </a:cubicBezTo>
                  <a:cubicBezTo>
                    <a:pt x="87702" y="223410"/>
                    <a:pt x="83264" y="218448"/>
                    <a:pt x="78827" y="213380"/>
                  </a:cubicBezTo>
                  <a:cubicBezTo>
                    <a:pt x="74811" y="208840"/>
                    <a:pt x="70690" y="203983"/>
                    <a:pt x="66464" y="198704"/>
                  </a:cubicBezTo>
                  <a:cubicBezTo>
                    <a:pt x="62765" y="194059"/>
                    <a:pt x="59067" y="189307"/>
                    <a:pt x="55474" y="184345"/>
                  </a:cubicBezTo>
                  <a:cubicBezTo>
                    <a:pt x="52093" y="179805"/>
                    <a:pt x="48712" y="175054"/>
                    <a:pt x="45542" y="170303"/>
                  </a:cubicBezTo>
                  <a:cubicBezTo>
                    <a:pt x="42583" y="165657"/>
                    <a:pt x="39625" y="161117"/>
                    <a:pt x="36877" y="156472"/>
                  </a:cubicBezTo>
                  <a:cubicBezTo>
                    <a:pt x="34341" y="152143"/>
                    <a:pt x="31911" y="147708"/>
                    <a:pt x="29481" y="143063"/>
                  </a:cubicBezTo>
                  <a:cubicBezTo>
                    <a:pt x="29375" y="142746"/>
                    <a:pt x="29058" y="142324"/>
                    <a:pt x="28741" y="141901"/>
                  </a:cubicBezTo>
                  <a:cubicBezTo>
                    <a:pt x="28424" y="141479"/>
                    <a:pt x="28107" y="141162"/>
                    <a:pt x="27790" y="140951"/>
                  </a:cubicBezTo>
                  <a:cubicBezTo>
                    <a:pt x="27473" y="140634"/>
                    <a:pt x="27050" y="140318"/>
                    <a:pt x="26733" y="140107"/>
                  </a:cubicBezTo>
                  <a:cubicBezTo>
                    <a:pt x="26311" y="139895"/>
                    <a:pt x="25888" y="139684"/>
                    <a:pt x="25360" y="139579"/>
                  </a:cubicBezTo>
                  <a:cubicBezTo>
                    <a:pt x="24937" y="139473"/>
                    <a:pt x="24514" y="139367"/>
                    <a:pt x="24092" y="139262"/>
                  </a:cubicBezTo>
                  <a:cubicBezTo>
                    <a:pt x="23669" y="139262"/>
                    <a:pt x="23246" y="139156"/>
                    <a:pt x="22824" y="139262"/>
                  </a:cubicBezTo>
                  <a:lnTo>
                    <a:pt x="22718" y="139262"/>
                  </a:lnTo>
                  <a:cubicBezTo>
                    <a:pt x="22295" y="139262"/>
                    <a:pt x="21873" y="139367"/>
                    <a:pt x="21450" y="139367"/>
                  </a:cubicBezTo>
                  <a:cubicBezTo>
                    <a:pt x="21133" y="139473"/>
                    <a:pt x="20710" y="139684"/>
                    <a:pt x="20288" y="139895"/>
                  </a:cubicBezTo>
                  <a:lnTo>
                    <a:pt x="19971" y="140001"/>
                  </a:lnTo>
                  <a:cubicBezTo>
                    <a:pt x="19442" y="140318"/>
                    <a:pt x="19020" y="140529"/>
                    <a:pt x="18703" y="140740"/>
                  </a:cubicBezTo>
                  <a:cubicBezTo>
                    <a:pt x="18386" y="141057"/>
                    <a:pt x="18069" y="141374"/>
                    <a:pt x="17752" y="141690"/>
                  </a:cubicBezTo>
                  <a:cubicBezTo>
                    <a:pt x="17435" y="142113"/>
                    <a:pt x="17223" y="142429"/>
                    <a:pt x="17012" y="142852"/>
                  </a:cubicBezTo>
                  <a:cubicBezTo>
                    <a:pt x="16695" y="143274"/>
                    <a:pt x="16589" y="143696"/>
                    <a:pt x="16378" y="144119"/>
                  </a:cubicBezTo>
                  <a:cubicBezTo>
                    <a:pt x="16272" y="144541"/>
                    <a:pt x="16167" y="144963"/>
                    <a:pt x="16167" y="145491"/>
                  </a:cubicBezTo>
                  <a:cubicBezTo>
                    <a:pt x="16061" y="146019"/>
                    <a:pt x="16061" y="146441"/>
                    <a:pt x="16061" y="146864"/>
                  </a:cubicBezTo>
                  <a:cubicBezTo>
                    <a:pt x="16167" y="147392"/>
                    <a:pt x="16167" y="147814"/>
                    <a:pt x="16272" y="148236"/>
                  </a:cubicBezTo>
                  <a:lnTo>
                    <a:pt x="16378" y="148236"/>
                  </a:lnTo>
                  <a:cubicBezTo>
                    <a:pt x="16484" y="148764"/>
                    <a:pt x="16695" y="149187"/>
                    <a:pt x="16801" y="149609"/>
                  </a:cubicBezTo>
                  <a:cubicBezTo>
                    <a:pt x="19337" y="154466"/>
                    <a:pt x="22084" y="159322"/>
                    <a:pt x="25043" y="164285"/>
                  </a:cubicBezTo>
                  <a:cubicBezTo>
                    <a:pt x="28107" y="169564"/>
                    <a:pt x="31383" y="174632"/>
                    <a:pt x="34658" y="179488"/>
                  </a:cubicBezTo>
                  <a:cubicBezTo>
                    <a:pt x="37723" y="184134"/>
                    <a:pt x="40998" y="188674"/>
                    <a:pt x="44380" y="193214"/>
                  </a:cubicBezTo>
                  <a:cubicBezTo>
                    <a:pt x="47867" y="198071"/>
                    <a:pt x="51459" y="202716"/>
                    <a:pt x="55052" y="207256"/>
                  </a:cubicBezTo>
                  <a:cubicBezTo>
                    <a:pt x="59173" y="212324"/>
                    <a:pt x="63399" y="217392"/>
                    <a:pt x="67732" y="222354"/>
                  </a:cubicBezTo>
                  <a:cubicBezTo>
                    <a:pt x="72804" y="228056"/>
                    <a:pt x="77347" y="233124"/>
                    <a:pt x="81574" y="237664"/>
                  </a:cubicBezTo>
                  <a:cubicBezTo>
                    <a:pt x="86646" y="243048"/>
                    <a:pt x="91718" y="248222"/>
                    <a:pt x="96261" y="252762"/>
                  </a:cubicBezTo>
                  <a:cubicBezTo>
                    <a:pt x="102073" y="258569"/>
                    <a:pt x="107145" y="263320"/>
                    <a:pt x="111055" y="266910"/>
                  </a:cubicBezTo>
                  <a:lnTo>
                    <a:pt x="113485" y="269233"/>
                  </a:lnTo>
                  <a:cubicBezTo>
                    <a:pt x="115175" y="270816"/>
                    <a:pt x="116866" y="272400"/>
                    <a:pt x="118451" y="273773"/>
                  </a:cubicBezTo>
                  <a:lnTo>
                    <a:pt x="118768" y="274089"/>
                  </a:lnTo>
                  <a:cubicBezTo>
                    <a:pt x="128172" y="282747"/>
                    <a:pt x="135252" y="289293"/>
                    <a:pt x="141275" y="293833"/>
                  </a:cubicBezTo>
                  <a:cubicBezTo>
                    <a:pt x="144339" y="296261"/>
                    <a:pt x="147298" y="298056"/>
                    <a:pt x="150045" y="299323"/>
                  </a:cubicBezTo>
                  <a:cubicBezTo>
                    <a:pt x="152581" y="300590"/>
                    <a:pt x="155117" y="301329"/>
                    <a:pt x="157759" y="301752"/>
                  </a:cubicBezTo>
                  <a:lnTo>
                    <a:pt x="158393" y="301752"/>
                  </a:lnTo>
                  <a:lnTo>
                    <a:pt x="159978" y="301646"/>
                  </a:lnTo>
                  <a:cubicBezTo>
                    <a:pt x="162514" y="301329"/>
                    <a:pt x="164944" y="300590"/>
                    <a:pt x="167480" y="299323"/>
                  </a:cubicBezTo>
                  <a:cubicBezTo>
                    <a:pt x="170333" y="298056"/>
                    <a:pt x="173186" y="296156"/>
                    <a:pt x="176356" y="293833"/>
                  </a:cubicBezTo>
                  <a:cubicBezTo>
                    <a:pt x="179314" y="291616"/>
                    <a:pt x="182590" y="288871"/>
                    <a:pt x="186288" y="285492"/>
                  </a:cubicBezTo>
                  <a:cubicBezTo>
                    <a:pt x="190304" y="282008"/>
                    <a:pt x="194319" y="278207"/>
                    <a:pt x="198968" y="273878"/>
                  </a:cubicBezTo>
                  <a:cubicBezTo>
                    <a:pt x="199708" y="273245"/>
                    <a:pt x="200553" y="272400"/>
                    <a:pt x="201610" y="271450"/>
                  </a:cubicBezTo>
                  <a:cubicBezTo>
                    <a:pt x="203089" y="269972"/>
                    <a:pt x="204991" y="268494"/>
                    <a:pt x="206471" y="266910"/>
                  </a:cubicBezTo>
                  <a:cubicBezTo>
                    <a:pt x="212282" y="261631"/>
                    <a:pt x="220947" y="253395"/>
                    <a:pt x="230879" y="242943"/>
                  </a:cubicBezTo>
                  <a:cubicBezTo>
                    <a:pt x="237959" y="235658"/>
                    <a:pt x="245778" y="227106"/>
                    <a:pt x="253703" y="217814"/>
                  </a:cubicBezTo>
                  <a:cubicBezTo>
                    <a:pt x="260254" y="210107"/>
                    <a:pt x="266911" y="201766"/>
                    <a:pt x="273357" y="193003"/>
                  </a:cubicBezTo>
                  <a:cubicBezTo>
                    <a:pt x="279063" y="185295"/>
                    <a:pt x="284663" y="177271"/>
                    <a:pt x="289735" y="169036"/>
                  </a:cubicBezTo>
                  <a:cubicBezTo>
                    <a:pt x="294279" y="161645"/>
                    <a:pt x="298505" y="154043"/>
                    <a:pt x="302309" y="146336"/>
                  </a:cubicBezTo>
                  <a:cubicBezTo>
                    <a:pt x="305796" y="139262"/>
                    <a:pt x="308860" y="132082"/>
                    <a:pt x="311396" y="125008"/>
                  </a:cubicBezTo>
                  <a:cubicBezTo>
                    <a:pt x="313721" y="118357"/>
                    <a:pt x="315623" y="111811"/>
                    <a:pt x="316891" y="105265"/>
                  </a:cubicBezTo>
                  <a:cubicBezTo>
                    <a:pt x="318159" y="98719"/>
                    <a:pt x="318899" y="92173"/>
                    <a:pt x="319004" y="85943"/>
                  </a:cubicBezTo>
                  <a:cubicBezTo>
                    <a:pt x="319004" y="83198"/>
                    <a:pt x="318899" y="80453"/>
                    <a:pt x="318687" y="77602"/>
                  </a:cubicBezTo>
                  <a:cubicBezTo>
                    <a:pt x="318476" y="74857"/>
                    <a:pt x="318159" y="72218"/>
                    <a:pt x="317631" y="69684"/>
                  </a:cubicBezTo>
                  <a:cubicBezTo>
                    <a:pt x="317208" y="67150"/>
                    <a:pt x="316574" y="64616"/>
                    <a:pt x="315834" y="62082"/>
                  </a:cubicBezTo>
                  <a:cubicBezTo>
                    <a:pt x="315200" y="59653"/>
                    <a:pt x="314355" y="57225"/>
                    <a:pt x="313298" y="54797"/>
                  </a:cubicBezTo>
                  <a:cubicBezTo>
                    <a:pt x="312347" y="52474"/>
                    <a:pt x="311291" y="50151"/>
                    <a:pt x="310023" y="47934"/>
                  </a:cubicBezTo>
                  <a:cubicBezTo>
                    <a:pt x="308755" y="45611"/>
                    <a:pt x="307487" y="43500"/>
                    <a:pt x="306008" y="41282"/>
                  </a:cubicBezTo>
                  <a:cubicBezTo>
                    <a:pt x="304423" y="39065"/>
                    <a:pt x="302838" y="37059"/>
                    <a:pt x="301147" y="35053"/>
                  </a:cubicBezTo>
                  <a:cubicBezTo>
                    <a:pt x="299456" y="33047"/>
                    <a:pt x="297660" y="31147"/>
                    <a:pt x="295652" y="29140"/>
                  </a:cubicBezTo>
                  <a:cubicBezTo>
                    <a:pt x="293116" y="26712"/>
                    <a:pt x="290580" y="24495"/>
                    <a:pt x="288044" y="22489"/>
                  </a:cubicBezTo>
                  <a:lnTo>
                    <a:pt x="288044" y="22489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Рисунок 12">
              <a:extLst>
                <a:ext uri="{FF2B5EF4-FFF2-40B4-BE49-F238E27FC236}">
                  <a16:creationId xmlns:a16="http://schemas.microsoft.com/office/drawing/2014/main" id="{C917A3C7-94AA-4981-A8DD-EA683A2EFC97}"/>
                </a:ext>
              </a:extLst>
            </p:cNvPr>
            <p:cNvSpPr/>
            <p:nvPr/>
          </p:nvSpPr>
          <p:spPr>
            <a:xfrm>
              <a:off x="9640713" y="4042530"/>
              <a:ext cx="241445" cy="131660"/>
            </a:xfrm>
            <a:custGeom>
              <a:avLst/>
              <a:gdLst>
                <a:gd name="connsiteX0" fmla="*/ 7080 w 241445"/>
                <a:gd name="connsiteY0" fmla="*/ 58809 h 131660"/>
                <a:gd name="connsiteX1" fmla="*/ 66992 w 241445"/>
                <a:gd name="connsiteY1" fmla="*/ 58809 h 131660"/>
                <a:gd name="connsiteX2" fmla="*/ 93091 w 241445"/>
                <a:gd name="connsiteY2" fmla="*/ 100091 h 131660"/>
                <a:gd name="connsiteX3" fmla="*/ 93620 w 241445"/>
                <a:gd name="connsiteY3" fmla="*/ 100936 h 131660"/>
                <a:gd name="connsiteX4" fmla="*/ 94359 w 241445"/>
                <a:gd name="connsiteY4" fmla="*/ 101569 h 131660"/>
                <a:gd name="connsiteX5" fmla="*/ 95099 w 241445"/>
                <a:gd name="connsiteY5" fmla="*/ 102203 h 131660"/>
                <a:gd name="connsiteX6" fmla="*/ 95944 w 241445"/>
                <a:gd name="connsiteY6" fmla="*/ 102731 h 131660"/>
                <a:gd name="connsiteX7" fmla="*/ 95944 w 241445"/>
                <a:gd name="connsiteY7" fmla="*/ 102731 h 131660"/>
                <a:gd name="connsiteX8" fmla="*/ 96895 w 241445"/>
                <a:gd name="connsiteY8" fmla="*/ 103047 h 131660"/>
                <a:gd name="connsiteX9" fmla="*/ 97741 w 241445"/>
                <a:gd name="connsiteY9" fmla="*/ 103259 h 131660"/>
                <a:gd name="connsiteX10" fmla="*/ 98692 w 241445"/>
                <a:gd name="connsiteY10" fmla="*/ 103364 h 131660"/>
                <a:gd name="connsiteX11" fmla="*/ 99748 w 241445"/>
                <a:gd name="connsiteY11" fmla="*/ 103364 h 131660"/>
                <a:gd name="connsiteX12" fmla="*/ 99748 w 241445"/>
                <a:gd name="connsiteY12" fmla="*/ 103364 h 131660"/>
                <a:gd name="connsiteX13" fmla="*/ 100699 w 241445"/>
                <a:gd name="connsiteY13" fmla="*/ 103259 h 131660"/>
                <a:gd name="connsiteX14" fmla="*/ 101650 w 241445"/>
                <a:gd name="connsiteY14" fmla="*/ 102942 h 131660"/>
                <a:gd name="connsiteX15" fmla="*/ 101650 w 241445"/>
                <a:gd name="connsiteY15" fmla="*/ 102942 h 131660"/>
                <a:gd name="connsiteX16" fmla="*/ 102601 w 241445"/>
                <a:gd name="connsiteY16" fmla="*/ 102520 h 131660"/>
                <a:gd name="connsiteX17" fmla="*/ 102601 w 241445"/>
                <a:gd name="connsiteY17" fmla="*/ 102520 h 131660"/>
                <a:gd name="connsiteX18" fmla="*/ 103341 w 241445"/>
                <a:gd name="connsiteY18" fmla="*/ 101992 h 131660"/>
                <a:gd name="connsiteX19" fmla="*/ 104081 w 241445"/>
                <a:gd name="connsiteY19" fmla="*/ 101358 h 131660"/>
                <a:gd name="connsiteX20" fmla="*/ 104715 w 241445"/>
                <a:gd name="connsiteY20" fmla="*/ 100619 h 131660"/>
                <a:gd name="connsiteX21" fmla="*/ 105243 w 241445"/>
                <a:gd name="connsiteY21" fmla="*/ 99774 h 131660"/>
                <a:gd name="connsiteX22" fmla="*/ 105666 w 241445"/>
                <a:gd name="connsiteY22" fmla="*/ 98930 h 131660"/>
                <a:gd name="connsiteX23" fmla="*/ 133350 w 241445"/>
                <a:gd name="connsiteY23" fmla="*/ 28507 h 131660"/>
                <a:gd name="connsiteX24" fmla="*/ 164204 w 241445"/>
                <a:gd name="connsiteY24" fmla="*/ 126698 h 131660"/>
                <a:gd name="connsiteX25" fmla="*/ 164627 w 241445"/>
                <a:gd name="connsiteY25" fmla="*/ 127754 h 131660"/>
                <a:gd name="connsiteX26" fmla="*/ 165155 w 241445"/>
                <a:gd name="connsiteY26" fmla="*/ 128598 h 131660"/>
                <a:gd name="connsiteX27" fmla="*/ 165155 w 241445"/>
                <a:gd name="connsiteY27" fmla="*/ 128704 h 131660"/>
                <a:gd name="connsiteX28" fmla="*/ 165895 w 241445"/>
                <a:gd name="connsiteY28" fmla="*/ 129548 h 131660"/>
                <a:gd name="connsiteX29" fmla="*/ 166740 w 241445"/>
                <a:gd name="connsiteY29" fmla="*/ 130287 h 131660"/>
                <a:gd name="connsiteX30" fmla="*/ 167691 w 241445"/>
                <a:gd name="connsiteY30" fmla="*/ 130921 h 131660"/>
                <a:gd name="connsiteX31" fmla="*/ 167691 w 241445"/>
                <a:gd name="connsiteY31" fmla="*/ 130921 h 131660"/>
                <a:gd name="connsiteX32" fmla="*/ 168748 w 241445"/>
                <a:gd name="connsiteY32" fmla="*/ 131343 h 131660"/>
                <a:gd name="connsiteX33" fmla="*/ 169805 w 241445"/>
                <a:gd name="connsiteY33" fmla="*/ 131554 h 131660"/>
                <a:gd name="connsiteX34" fmla="*/ 170861 w 241445"/>
                <a:gd name="connsiteY34" fmla="*/ 131660 h 131660"/>
                <a:gd name="connsiteX35" fmla="*/ 171178 w 241445"/>
                <a:gd name="connsiteY35" fmla="*/ 131660 h 131660"/>
                <a:gd name="connsiteX36" fmla="*/ 172341 w 241445"/>
                <a:gd name="connsiteY36" fmla="*/ 131449 h 131660"/>
                <a:gd name="connsiteX37" fmla="*/ 172341 w 241445"/>
                <a:gd name="connsiteY37" fmla="*/ 131554 h 131660"/>
                <a:gd name="connsiteX38" fmla="*/ 173503 w 241445"/>
                <a:gd name="connsiteY38" fmla="*/ 131238 h 131660"/>
                <a:gd name="connsiteX39" fmla="*/ 174454 w 241445"/>
                <a:gd name="connsiteY39" fmla="*/ 130710 h 131660"/>
                <a:gd name="connsiteX40" fmla="*/ 175405 w 241445"/>
                <a:gd name="connsiteY40" fmla="*/ 130076 h 131660"/>
                <a:gd name="connsiteX41" fmla="*/ 176250 w 241445"/>
                <a:gd name="connsiteY41" fmla="*/ 129232 h 131660"/>
                <a:gd name="connsiteX42" fmla="*/ 176250 w 241445"/>
                <a:gd name="connsiteY42" fmla="*/ 129232 h 131660"/>
                <a:gd name="connsiteX43" fmla="*/ 176990 w 241445"/>
                <a:gd name="connsiteY43" fmla="*/ 128281 h 131660"/>
                <a:gd name="connsiteX44" fmla="*/ 177518 w 241445"/>
                <a:gd name="connsiteY44" fmla="*/ 127331 h 131660"/>
                <a:gd name="connsiteX45" fmla="*/ 177518 w 241445"/>
                <a:gd name="connsiteY45" fmla="*/ 127331 h 131660"/>
                <a:gd name="connsiteX46" fmla="*/ 177835 w 241445"/>
                <a:gd name="connsiteY46" fmla="*/ 126170 h 131660"/>
                <a:gd name="connsiteX47" fmla="*/ 194108 w 241445"/>
                <a:gd name="connsiteY47" fmla="*/ 58809 h 131660"/>
                <a:gd name="connsiteX48" fmla="*/ 234366 w 241445"/>
                <a:gd name="connsiteY48" fmla="*/ 58809 h 131660"/>
                <a:gd name="connsiteX49" fmla="*/ 235740 w 241445"/>
                <a:gd name="connsiteY49" fmla="*/ 58703 h 131660"/>
                <a:gd name="connsiteX50" fmla="*/ 235740 w 241445"/>
                <a:gd name="connsiteY50" fmla="*/ 58703 h 131660"/>
                <a:gd name="connsiteX51" fmla="*/ 237008 w 241445"/>
                <a:gd name="connsiteY51" fmla="*/ 58281 h 131660"/>
                <a:gd name="connsiteX52" fmla="*/ 237114 w 241445"/>
                <a:gd name="connsiteY52" fmla="*/ 58281 h 131660"/>
                <a:gd name="connsiteX53" fmla="*/ 238276 w 241445"/>
                <a:gd name="connsiteY53" fmla="*/ 57647 h 131660"/>
                <a:gd name="connsiteX54" fmla="*/ 239333 w 241445"/>
                <a:gd name="connsiteY54" fmla="*/ 56697 h 131660"/>
                <a:gd name="connsiteX55" fmla="*/ 240284 w 241445"/>
                <a:gd name="connsiteY55" fmla="*/ 55641 h 131660"/>
                <a:gd name="connsiteX56" fmla="*/ 240918 w 241445"/>
                <a:gd name="connsiteY56" fmla="*/ 54374 h 131660"/>
                <a:gd name="connsiteX57" fmla="*/ 241340 w 241445"/>
                <a:gd name="connsiteY57" fmla="*/ 53107 h 131660"/>
                <a:gd name="connsiteX58" fmla="*/ 241446 w 241445"/>
                <a:gd name="connsiteY58" fmla="*/ 51735 h 131660"/>
                <a:gd name="connsiteX59" fmla="*/ 241340 w 241445"/>
                <a:gd name="connsiteY59" fmla="*/ 50362 h 131660"/>
                <a:gd name="connsiteX60" fmla="*/ 241340 w 241445"/>
                <a:gd name="connsiteY60" fmla="*/ 50362 h 131660"/>
                <a:gd name="connsiteX61" fmla="*/ 240918 w 241445"/>
                <a:gd name="connsiteY61" fmla="*/ 48990 h 131660"/>
                <a:gd name="connsiteX62" fmla="*/ 240918 w 241445"/>
                <a:gd name="connsiteY62" fmla="*/ 48990 h 131660"/>
                <a:gd name="connsiteX63" fmla="*/ 240284 w 241445"/>
                <a:gd name="connsiteY63" fmla="*/ 47723 h 131660"/>
                <a:gd name="connsiteX64" fmla="*/ 239333 w 241445"/>
                <a:gd name="connsiteY64" fmla="*/ 46667 h 131660"/>
                <a:gd name="connsiteX65" fmla="*/ 238276 w 241445"/>
                <a:gd name="connsiteY65" fmla="*/ 45822 h 131660"/>
                <a:gd name="connsiteX66" fmla="*/ 238276 w 241445"/>
                <a:gd name="connsiteY66" fmla="*/ 45822 h 131660"/>
                <a:gd name="connsiteX67" fmla="*/ 237114 w 241445"/>
                <a:gd name="connsiteY67" fmla="*/ 45189 h 131660"/>
                <a:gd name="connsiteX68" fmla="*/ 235740 w 241445"/>
                <a:gd name="connsiteY68" fmla="*/ 44767 h 131660"/>
                <a:gd name="connsiteX69" fmla="*/ 235740 w 241445"/>
                <a:gd name="connsiteY69" fmla="*/ 44767 h 131660"/>
                <a:gd name="connsiteX70" fmla="*/ 234366 w 241445"/>
                <a:gd name="connsiteY70" fmla="*/ 44555 h 131660"/>
                <a:gd name="connsiteX71" fmla="*/ 188507 w 241445"/>
                <a:gd name="connsiteY71" fmla="*/ 44555 h 131660"/>
                <a:gd name="connsiteX72" fmla="*/ 187345 w 241445"/>
                <a:gd name="connsiteY72" fmla="*/ 44661 h 131660"/>
                <a:gd name="connsiteX73" fmla="*/ 186183 w 241445"/>
                <a:gd name="connsiteY73" fmla="*/ 44978 h 131660"/>
                <a:gd name="connsiteX74" fmla="*/ 185126 w 241445"/>
                <a:gd name="connsiteY74" fmla="*/ 45506 h 131660"/>
                <a:gd name="connsiteX75" fmla="*/ 184069 w 241445"/>
                <a:gd name="connsiteY75" fmla="*/ 46139 h 131660"/>
                <a:gd name="connsiteX76" fmla="*/ 183224 w 241445"/>
                <a:gd name="connsiteY76" fmla="*/ 46984 h 131660"/>
                <a:gd name="connsiteX77" fmla="*/ 182590 w 241445"/>
                <a:gd name="connsiteY77" fmla="*/ 47828 h 131660"/>
                <a:gd name="connsiteX78" fmla="*/ 182484 w 241445"/>
                <a:gd name="connsiteY78" fmla="*/ 47828 h 131660"/>
                <a:gd name="connsiteX79" fmla="*/ 181956 w 241445"/>
                <a:gd name="connsiteY79" fmla="*/ 48884 h 131660"/>
                <a:gd name="connsiteX80" fmla="*/ 181639 w 241445"/>
                <a:gd name="connsiteY80" fmla="*/ 50046 h 131660"/>
                <a:gd name="connsiteX81" fmla="*/ 170016 w 241445"/>
                <a:gd name="connsiteY81" fmla="*/ 97874 h 131660"/>
                <a:gd name="connsiteX82" fmla="*/ 140852 w 241445"/>
                <a:gd name="connsiteY82" fmla="*/ 4962 h 131660"/>
                <a:gd name="connsiteX83" fmla="*/ 140430 w 241445"/>
                <a:gd name="connsiteY83" fmla="*/ 4012 h 131660"/>
                <a:gd name="connsiteX84" fmla="*/ 139901 w 241445"/>
                <a:gd name="connsiteY84" fmla="*/ 2956 h 131660"/>
                <a:gd name="connsiteX85" fmla="*/ 139162 w 241445"/>
                <a:gd name="connsiteY85" fmla="*/ 2112 h 131660"/>
                <a:gd name="connsiteX86" fmla="*/ 138316 w 241445"/>
                <a:gd name="connsiteY86" fmla="*/ 1478 h 131660"/>
                <a:gd name="connsiteX87" fmla="*/ 137471 w 241445"/>
                <a:gd name="connsiteY87" fmla="*/ 845 h 131660"/>
                <a:gd name="connsiteX88" fmla="*/ 137471 w 241445"/>
                <a:gd name="connsiteY88" fmla="*/ 845 h 131660"/>
                <a:gd name="connsiteX89" fmla="*/ 136414 w 241445"/>
                <a:gd name="connsiteY89" fmla="*/ 422 h 131660"/>
                <a:gd name="connsiteX90" fmla="*/ 136309 w 241445"/>
                <a:gd name="connsiteY90" fmla="*/ 317 h 131660"/>
                <a:gd name="connsiteX91" fmla="*/ 135463 w 241445"/>
                <a:gd name="connsiteY91" fmla="*/ 106 h 131660"/>
                <a:gd name="connsiteX92" fmla="*/ 134301 w 241445"/>
                <a:gd name="connsiteY92" fmla="*/ 0 h 131660"/>
                <a:gd name="connsiteX93" fmla="*/ 134301 w 241445"/>
                <a:gd name="connsiteY93" fmla="*/ 0 h 131660"/>
                <a:gd name="connsiteX94" fmla="*/ 133139 w 241445"/>
                <a:gd name="connsiteY94" fmla="*/ 106 h 131660"/>
                <a:gd name="connsiteX95" fmla="*/ 132082 w 241445"/>
                <a:gd name="connsiteY95" fmla="*/ 317 h 131660"/>
                <a:gd name="connsiteX96" fmla="*/ 131131 w 241445"/>
                <a:gd name="connsiteY96" fmla="*/ 633 h 131660"/>
                <a:gd name="connsiteX97" fmla="*/ 131131 w 241445"/>
                <a:gd name="connsiteY97" fmla="*/ 633 h 131660"/>
                <a:gd name="connsiteX98" fmla="*/ 130180 w 241445"/>
                <a:gd name="connsiteY98" fmla="*/ 1161 h 131660"/>
                <a:gd name="connsiteX99" fmla="*/ 129229 w 241445"/>
                <a:gd name="connsiteY99" fmla="*/ 1900 h 131660"/>
                <a:gd name="connsiteX100" fmla="*/ 128489 w 241445"/>
                <a:gd name="connsiteY100" fmla="*/ 2640 h 131660"/>
                <a:gd name="connsiteX101" fmla="*/ 127855 w 241445"/>
                <a:gd name="connsiteY101" fmla="*/ 3590 h 131660"/>
                <a:gd name="connsiteX102" fmla="*/ 127433 w 241445"/>
                <a:gd name="connsiteY102" fmla="*/ 4434 h 131660"/>
                <a:gd name="connsiteX103" fmla="*/ 97635 w 241445"/>
                <a:gd name="connsiteY103" fmla="*/ 80664 h 131660"/>
                <a:gd name="connsiteX104" fmla="*/ 76396 w 241445"/>
                <a:gd name="connsiteY104" fmla="*/ 47195 h 131660"/>
                <a:gd name="connsiteX105" fmla="*/ 75868 w 241445"/>
                <a:gd name="connsiteY105" fmla="*/ 46561 h 131660"/>
                <a:gd name="connsiteX106" fmla="*/ 75128 w 241445"/>
                <a:gd name="connsiteY106" fmla="*/ 45928 h 131660"/>
                <a:gd name="connsiteX107" fmla="*/ 74389 w 241445"/>
                <a:gd name="connsiteY107" fmla="*/ 45506 h 131660"/>
                <a:gd name="connsiteX108" fmla="*/ 73543 w 241445"/>
                <a:gd name="connsiteY108" fmla="*/ 45083 h 131660"/>
                <a:gd name="connsiteX109" fmla="*/ 72698 w 241445"/>
                <a:gd name="connsiteY109" fmla="*/ 44872 h 131660"/>
                <a:gd name="connsiteX110" fmla="*/ 71747 w 241445"/>
                <a:gd name="connsiteY110" fmla="*/ 44661 h 131660"/>
                <a:gd name="connsiteX111" fmla="*/ 70902 w 241445"/>
                <a:gd name="connsiteY111" fmla="*/ 44555 h 131660"/>
                <a:gd name="connsiteX112" fmla="*/ 7080 w 241445"/>
                <a:gd name="connsiteY112" fmla="*/ 44555 h 131660"/>
                <a:gd name="connsiteX113" fmla="*/ 5706 w 241445"/>
                <a:gd name="connsiteY113" fmla="*/ 44767 h 131660"/>
                <a:gd name="connsiteX114" fmla="*/ 4438 w 241445"/>
                <a:gd name="connsiteY114" fmla="*/ 45083 h 131660"/>
                <a:gd name="connsiteX115" fmla="*/ 4332 w 241445"/>
                <a:gd name="connsiteY115" fmla="*/ 45189 h 131660"/>
                <a:gd name="connsiteX116" fmla="*/ 3170 w 241445"/>
                <a:gd name="connsiteY116" fmla="*/ 45822 h 131660"/>
                <a:gd name="connsiteX117" fmla="*/ 3170 w 241445"/>
                <a:gd name="connsiteY117" fmla="*/ 45822 h 131660"/>
                <a:gd name="connsiteX118" fmla="*/ 2113 w 241445"/>
                <a:gd name="connsiteY118" fmla="*/ 46667 h 131660"/>
                <a:gd name="connsiteX119" fmla="*/ 2113 w 241445"/>
                <a:gd name="connsiteY119" fmla="*/ 46667 h 131660"/>
                <a:gd name="connsiteX120" fmla="*/ 1162 w 241445"/>
                <a:gd name="connsiteY120" fmla="*/ 47723 h 131660"/>
                <a:gd name="connsiteX121" fmla="*/ 528 w 241445"/>
                <a:gd name="connsiteY121" fmla="*/ 48990 h 131660"/>
                <a:gd name="connsiteX122" fmla="*/ 106 w 241445"/>
                <a:gd name="connsiteY122" fmla="*/ 50362 h 131660"/>
                <a:gd name="connsiteX123" fmla="*/ 0 w 241445"/>
                <a:gd name="connsiteY123" fmla="*/ 51735 h 131660"/>
                <a:gd name="connsiteX124" fmla="*/ 106 w 241445"/>
                <a:gd name="connsiteY124" fmla="*/ 53107 h 131660"/>
                <a:gd name="connsiteX125" fmla="*/ 528 w 241445"/>
                <a:gd name="connsiteY125" fmla="*/ 54480 h 131660"/>
                <a:gd name="connsiteX126" fmla="*/ 1162 w 241445"/>
                <a:gd name="connsiteY126" fmla="*/ 55641 h 131660"/>
                <a:gd name="connsiteX127" fmla="*/ 2008 w 241445"/>
                <a:gd name="connsiteY127" fmla="*/ 56697 h 131660"/>
                <a:gd name="connsiteX128" fmla="*/ 2113 w 241445"/>
                <a:gd name="connsiteY128" fmla="*/ 56697 h 131660"/>
                <a:gd name="connsiteX129" fmla="*/ 3170 w 241445"/>
                <a:gd name="connsiteY129" fmla="*/ 57647 h 131660"/>
                <a:gd name="connsiteX130" fmla="*/ 4332 w 241445"/>
                <a:gd name="connsiteY130" fmla="*/ 58281 h 131660"/>
                <a:gd name="connsiteX131" fmla="*/ 4438 w 241445"/>
                <a:gd name="connsiteY131" fmla="*/ 58281 h 131660"/>
                <a:gd name="connsiteX132" fmla="*/ 5706 w 241445"/>
                <a:gd name="connsiteY132" fmla="*/ 58703 h 131660"/>
                <a:gd name="connsiteX133" fmla="*/ 5706 w 241445"/>
                <a:gd name="connsiteY133" fmla="*/ 58703 h 131660"/>
                <a:gd name="connsiteX134" fmla="*/ 7080 w 241445"/>
                <a:gd name="connsiteY134" fmla="*/ 58809 h 13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41445" h="131660">
                  <a:moveTo>
                    <a:pt x="7080" y="58809"/>
                  </a:moveTo>
                  <a:lnTo>
                    <a:pt x="66992" y="58809"/>
                  </a:lnTo>
                  <a:lnTo>
                    <a:pt x="93091" y="100091"/>
                  </a:lnTo>
                  <a:cubicBezTo>
                    <a:pt x="93197" y="100408"/>
                    <a:pt x="93408" y="100619"/>
                    <a:pt x="93620" y="100936"/>
                  </a:cubicBezTo>
                  <a:cubicBezTo>
                    <a:pt x="93831" y="101147"/>
                    <a:pt x="94042" y="101358"/>
                    <a:pt x="94359" y="101569"/>
                  </a:cubicBezTo>
                  <a:cubicBezTo>
                    <a:pt x="94571" y="101780"/>
                    <a:pt x="94782" y="101992"/>
                    <a:pt x="95099" y="102203"/>
                  </a:cubicBezTo>
                  <a:cubicBezTo>
                    <a:pt x="95416" y="102414"/>
                    <a:pt x="95733" y="102625"/>
                    <a:pt x="95944" y="102731"/>
                  </a:cubicBezTo>
                  <a:lnTo>
                    <a:pt x="95944" y="102731"/>
                  </a:lnTo>
                  <a:cubicBezTo>
                    <a:pt x="96156" y="102836"/>
                    <a:pt x="96473" y="102942"/>
                    <a:pt x="96895" y="103047"/>
                  </a:cubicBezTo>
                  <a:cubicBezTo>
                    <a:pt x="97212" y="103153"/>
                    <a:pt x="97529" y="103259"/>
                    <a:pt x="97741" y="103259"/>
                  </a:cubicBezTo>
                  <a:cubicBezTo>
                    <a:pt x="98058" y="103364"/>
                    <a:pt x="98375" y="103364"/>
                    <a:pt x="98692" y="103364"/>
                  </a:cubicBezTo>
                  <a:cubicBezTo>
                    <a:pt x="99114" y="103470"/>
                    <a:pt x="99431" y="103470"/>
                    <a:pt x="99748" y="103364"/>
                  </a:cubicBezTo>
                  <a:lnTo>
                    <a:pt x="99748" y="103364"/>
                  </a:lnTo>
                  <a:cubicBezTo>
                    <a:pt x="100065" y="103364"/>
                    <a:pt x="100382" y="103259"/>
                    <a:pt x="100699" y="103259"/>
                  </a:cubicBezTo>
                  <a:cubicBezTo>
                    <a:pt x="101122" y="103153"/>
                    <a:pt x="101333" y="103047"/>
                    <a:pt x="101650" y="102942"/>
                  </a:cubicBezTo>
                  <a:lnTo>
                    <a:pt x="101650" y="102942"/>
                  </a:lnTo>
                  <a:cubicBezTo>
                    <a:pt x="101967" y="102836"/>
                    <a:pt x="102284" y="102625"/>
                    <a:pt x="102601" y="102520"/>
                  </a:cubicBezTo>
                  <a:lnTo>
                    <a:pt x="102601" y="102520"/>
                  </a:lnTo>
                  <a:cubicBezTo>
                    <a:pt x="102813" y="102308"/>
                    <a:pt x="103130" y="102203"/>
                    <a:pt x="103341" y="101992"/>
                  </a:cubicBezTo>
                  <a:cubicBezTo>
                    <a:pt x="103658" y="101780"/>
                    <a:pt x="103869" y="101569"/>
                    <a:pt x="104081" y="101358"/>
                  </a:cubicBezTo>
                  <a:lnTo>
                    <a:pt x="104715" y="100619"/>
                  </a:lnTo>
                  <a:cubicBezTo>
                    <a:pt x="104926" y="100302"/>
                    <a:pt x="105137" y="100091"/>
                    <a:pt x="105243" y="99774"/>
                  </a:cubicBezTo>
                  <a:cubicBezTo>
                    <a:pt x="105454" y="99458"/>
                    <a:pt x="105560" y="99247"/>
                    <a:pt x="105666" y="98930"/>
                  </a:cubicBezTo>
                  <a:lnTo>
                    <a:pt x="133350" y="28507"/>
                  </a:lnTo>
                  <a:lnTo>
                    <a:pt x="164204" y="126698"/>
                  </a:lnTo>
                  <a:cubicBezTo>
                    <a:pt x="164310" y="127120"/>
                    <a:pt x="164416" y="127437"/>
                    <a:pt x="164627" y="127754"/>
                  </a:cubicBezTo>
                  <a:cubicBezTo>
                    <a:pt x="164733" y="127965"/>
                    <a:pt x="164944" y="128281"/>
                    <a:pt x="165155" y="128598"/>
                  </a:cubicBezTo>
                  <a:lnTo>
                    <a:pt x="165155" y="128704"/>
                  </a:lnTo>
                  <a:cubicBezTo>
                    <a:pt x="165472" y="129020"/>
                    <a:pt x="165684" y="129337"/>
                    <a:pt x="165895" y="129548"/>
                  </a:cubicBezTo>
                  <a:cubicBezTo>
                    <a:pt x="166106" y="129760"/>
                    <a:pt x="166423" y="130076"/>
                    <a:pt x="166740" y="130287"/>
                  </a:cubicBezTo>
                  <a:cubicBezTo>
                    <a:pt x="167057" y="130499"/>
                    <a:pt x="167374" y="130710"/>
                    <a:pt x="167691" y="130921"/>
                  </a:cubicBezTo>
                  <a:lnTo>
                    <a:pt x="167691" y="130921"/>
                  </a:lnTo>
                  <a:cubicBezTo>
                    <a:pt x="168008" y="131027"/>
                    <a:pt x="168325" y="131132"/>
                    <a:pt x="168748" y="131343"/>
                  </a:cubicBezTo>
                  <a:cubicBezTo>
                    <a:pt x="169171" y="131449"/>
                    <a:pt x="169488" y="131554"/>
                    <a:pt x="169805" y="131554"/>
                  </a:cubicBezTo>
                  <a:cubicBezTo>
                    <a:pt x="170227" y="131660"/>
                    <a:pt x="170544" y="131660"/>
                    <a:pt x="170861" y="131660"/>
                  </a:cubicBezTo>
                  <a:lnTo>
                    <a:pt x="171178" y="131660"/>
                  </a:lnTo>
                  <a:cubicBezTo>
                    <a:pt x="171495" y="131660"/>
                    <a:pt x="171918" y="131554"/>
                    <a:pt x="172341" y="131449"/>
                  </a:cubicBezTo>
                  <a:lnTo>
                    <a:pt x="172341" y="131554"/>
                  </a:lnTo>
                  <a:cubicBezTo>
                    <a:pt x="172763" y="131449"/>
                    <a:pt x="173080" y="131343"/>
                    <a:pt x="173503" y="131238"/>
                  </a:cubicBezTo>
                  <a:cubicBezTo>
                    <a:pt x="173820" y="131027"/>
                    <a:pt x="174243" y="130921"/>
                    <a:pt x="174454" y="130710"/>
                  </a:cubicBezTo>
                  <a:cubicBezTo>
                    <a:pt x="174877" y="130499"/>
                    <a:pt x="175194" y="130287"/>
                    <a:pt x="175405" y="130076"/>
                  </a:cubicBezTo>
                  <a:cubicBezTo>
                    <a:pt x="175722" y="129760"/>
                    <a:pt x="176039" y="129548"/>
                    <a:pt x="176250" y="129232"/>
                  </a:cubicBezTo>
                  <a:lnTo>
                    <a:pt x="176250" y="129232"/>
                  </a:lnTo>
                  <a:cubicBezTo>
                    <a:pt x="176567" y="128915"/>
                    <a:pt x="176779" y="128598"/>
                    <a:pt x="176990" y="128281"/>
                  </a:cubicBezTo>
                  <a:cubicBezTo>
                    <a:pt x="177201" y="128070"/>
                    <a:pt x="177307" y="127754"/>
                    <a:pt x="177518" y="127331"/>
                  </a:cubicBezTo>
                  <a:lnTo>
                    <a:pt x="177518" y="127331"/>
                  </a:lnTo>
                  <a:cubicBezTo>
                    <a:pt x="177624" y="126909"/>
                    <a:pt x="177835" y="126487"/>
                    <a:pt x="177835" y="126170"/>
                  </a:cubicBezTo>
                  <a:lnTo>
                    <a:pt x="194108" y="58809"/>
                  </a:lnTo>
                  <a:lnTo>
                    <a:pt x="234366" y="58809"/>
                  </a:lnTo>
                  <a:cubicBezTo>
                    <a:pt x="234895" y="58809"/>
                    <a:pt x="235317" y="58809"/>
                    <a:pt x="235740" y="58703"/>
                  </a:cubicBezTo>
                  <a:lnTo>
                    <a:pt x="235740" y="58703"/>
                  </a:lnTo>
                  <a:cubicBezTo>
                    <a:pt x="236268" y="58598"/>
                    <a:pt x="236691" y="58492"/>
                    <a:pt x="237008" y="58281"/>
                  </a:cubicBezTo>
                  <a:lnTo>
                    <a:pt x="237114" y="58281"/>
                  </a:lnTo>
                  <a:cubicBezTo>
                    <a:pt x="237536" y="58070"/>
                    <a:pt x="237959" y="57859"/>
                    <a:pt x="238276" y="57647"/>
                  </a:cubicBezTo>
                  <a:cubicBezTo>
                    <a:pt x="238699" y="57331"/>
                    <a:pt x="239016" y="57014"/>
                    <a:pt x="239333" y="56697"/>
                  </a:cubicBezTo>
                  <a:cubicBezTo>
                    <a:pt x="239650" y="56380"/>
                    <a:pt x="239967" y="56064"/>
                    <a:pt x="240284" y="55641"/>
                  </a:cubicBezTo>
                  <a:cubicBezTo>
                    <a:pt x="240495" y="55325"/>
                    <a:pt x="240706" y="54902"/>
                    <a:pt x="240918" y="54374"/>
                  </a:cubicBezTo>
                  <a:cubicBezTo>
                    <a:pt x="241129" y="54058"/>
                    <a:pt x="241234" y="53530"/>
                    <a:pt x="241340" y="53107"/>
                  </a:cubicBezTo>
                  <a:cubicBezTo>
                    <a:pt x="241446" y="52685"/>
                    <a:pt x="241446" y="52157"/>
                    <a:pt x="241446" y="51735"/>
                  </a:cubicBezTo>
                  <a:cubicBezTo>
                    <a:pt x="241446" y="51207"/>
                    <a:pt x="241446" y="50679"/>
                    <a:pt x="241340" y="50362"/>
                  </a:cubicBezTo>
                  <a:lnTo>
                    <a:pt x="241340" y="50362"/>
                  </a:lnTo>
                  <a:cubicBezTo>
                    <a:pt x="241234" y="49834"/>
                    <a:pt x="241129" y="49412"/>
                    <a:pt x="240918" y="48990"/>
                  </a:cubicBezTo>
                  <a:lnTo>
                    <a:pt x="240918" y="48990"/>
                  </a:lnTo>
                  <a:cubicBezTo>
                    <a:pt x="240706" y="48567"/>
                    <a:pt x="240495" y="48145"/>
                    <a:pt x="240284" y="47723"/>
                  </a:cubicBezTo>
                  <a:cubicBezTo>
                    <a:pt x="239967" y="47406"/>
                    <a:pt x="239755" y="46984"/>
                    <a:pt x="239333" y="46667"/>
                  </a:cubicBezTo>
                  <a:cubicBezTo>
                    <a:pt x="239121" y="46350"/>
                    <a:pt x="238699" y="46139"/>
                    <a:pt x="238276" y="45822"/>
                  </a:cubicBezTo>
                  <a:lnTo>
                    <a:pt x="238276" y="45822"/>
                  </a:lnTo>
                  <a:cubicBezTo>
                    <a:pt x="237959" y="45506"/>
                    <a:pt x="237536" y="45294"/>
                    <a:pt x="237114" y="45189"/>
                  </a:cubicBezTo>
                  <a:cubicBezTo>
                    <a:pt x="236691" y="44978"/>
                    <a:pt x="236163" y="44872"/>
                    <a:pt x="235740" y="44767"/>
                  </a:cubicBezTo>
                  <a:lnTo>
                    <a:pt x="235740" y="44767"/>
                  </a:lnTo>
                  <a:cubicBezTo>
                    <a:pt x="235317" y="44661"/>
                    <a:pt x="234895" y="44555"/>
                    <a:pt x="234366" y="44555"/>
                  </a:cubicBezTo>
                  <a:lnTo>
                    <a:pt x="188507" y="44555"/>
                  </a:lnTo>
                  <a:cubicBezTo>
                    <a:pt x="188085" y="44555"/>
                    <a:pt x="187768" y="44661"/>
                    <a:pt x="187345" y="44661"/>
                  </a:cubicBezTo>
                  <a:cubicBezTo>
                    <a:pt x="186922" y="44767"/>
                    <a:pt x="186605" y="44872"/>
                    <a:pt x="186183" y="44978"/>
                  </a:cubicBezTo>
                  <a:cubicBezTo>
                    <a:pt x="185866" y="45083"/>
                    <a:pt x="185443" y="45294"/>
                    <a:pt x="185126" y="45506"/>
                  </a:cubicBezTo>
                  <a:cubicBezTo>
                    <a:pt x="184703" y="45717"/>
                    <a:pt x="184386" y="45928"/>
                    <a:pt x="184069" y="46139"/>
                  </a:cubicBezTo>
                  <a:cubicBezTo>
                    <a:pt x="183858" y="46350"/>
                    <a:pt x="183541" y="46667"/>
                    <a:pt x="183224" y="46984"/>
                  </a:cubicBezTo>
                  <a:cubicBezTo>
                    <a:pt x="183013" y="47195"/>
                    <a:pt x="182801" y="47512"/>
                    <a:pt x="182590" y="47828"/>
                  </a:cubicBezTo>
                  <a:lnTo>
                    <a:pt x="182484" y="47828"/>
                  </a:lnTo>
                  <a:cubicBezTo>
                    <a:pt x="182379" y="48145"/>
                    <a:pt x="182167" y="48567"/>
                    <a:pt x="181956" y="48884"/>
                  </a:cubicBezTo>
                  <a:cubicBezTo>
                    <a:pt x="181850" y="49307"/>
                    <a:pt x="181639" y="49729"/>
                    <a:pt x="181639" y="50046"/>
                  </a:cubicBezTo>
                  <a:cubicBezTo>
                    <a:pt x="181639" y="55430"/>
                    <a:pt x="172235" y="88794"/>
                    <a:pt x="170016" y="97874"/>
                  </a:cubicBezTo>
                  <a:lnTo>
                    <a:pt x="140852" y="4962"/>
                  </a:lnTo>
                  <a:cubicBezTo>
                    <a:pt x="140747" y="4646"/>
                    <a:pt x="140641" y="4329"/>
                    <a:pt x="140430" y="4012"/>
                  </a:cubicBezTo>
                  <a:cubicBezTo>
                    <a:pt x="140324" y="3590"/>
                    <a:pt x="140113" y="3273"/>
                    <a:pt x="139901" y="2956"/>
                  </a:cubicBezTo>
                  <a:cubicBezTo>
                    <a:pt x="139690" y="2640"/>
                    <a:pt x="139373" y="2428"/>
                    <a:pt x="139162" y="2112"/>
                  </a:cubicBezTo>
                  <a:cubicBezTo>
                    <a:pt x="138845" y="1900"/>
                    <a:pt x="138633" y="1584"/>
                    <a:pt x="138316" y="1478"/>
                  </a:cubicBezTo>
                  <a:cubicBezTo>
                    <a:pt x="137999" y="1161"/>
                    <a:pt x="137788" y="1056"/>
                    <a:pt x="137471" y="845"/>
                  </a:cubicBezTo>
                  <a:lnTo>
                    <a:pt x="137471" y="845"/>
                  </a:lnTo>
                  <a:cubicBezTo>
                    <a:pt x="137048" y="633"/>
                    <a:pt x="136731" y="528"/>
                    <a:pt x="136414" y="422"/>
                  </a:cubicBezTo>
                  <a:lnTo>
                    <a:pt x="136309" y="317"/>
                  </a:lnTo>
                  <a:cubicBezTo>
                    <a:pt x="135992" y="211"/>
                    <a:pt x="135675" y="211"/>
                    <a:pt x="135463" y="106"/>
                  </a:cubicBezTo>
                  <a:cubicBezTo>
                    <a:pt x="135041" y="106"/>
                    <a:pt x="134724" y="0"/>
                    <a:pt x="134301" y="0"/>
                  </a:cubicBezTo>
                  <a:lnTo>
                    <a:pt x="134301" y="0"/>
                  </a:lnTo>
                  <a:cubicBezTo>
                    <a:pt x="133984" y="0"/>
                    <a:pt x="133561" y="0"/>
                    <a:pt x="133139" y="106"/>
                  </a:cubicBezTo>
                  <a:cubicBezTo>
                    <a:pt x="132822" y="106"/>
                    <a:pt x="132399" y="211"/>
                    <a:pt x="132082" y="317"/>
                  </a:cubicBezTo>
                  <a:cubicBezTo>
                    <a:pt x="131765" y="317"/>
                    <a:pt x="131448" y="528"/>
                    <a:pt x="131131" y="633"/>
                  </a:cubicBezTo>
                  <a:lnTo>
                    <a:pt x="131131" y="633"/>
                  </a:lnTo>
                  <a:cubicBezTo>
                    <a:pt x="130814" y="845"/>
                    <a:pt x="130391" y="950"/>
                    <a:pt x="130180" y="1161"/>
                  </a:cubicBezTo>
                  <a:cubicBezTo>
                    <a:pt x="129757" y="1373"/>
                    <a:pt x="129546" y="1584"/>
                    <a:pt x="129229" y="1900"/>
                  </a:cubicBezTo>
                  <a:cubicBezTo>
                    <a:pt x="129018" y="2112"/>
                    <a:pt x="128701" y="2428"/>
                    <a:pt x="128489" y="2640"/>
                  </a:cubicBezTo>
                  <a:cubicBezTo>
                    <a:pt x="128278" y="2956"/>
                    <a:pt x="128067" y="3273"/>
                    <a:pt x="127855" y="3590"/>
                  </a:cubicBezTo>
                  <a:cubicBezTo>
                    <a:pt x="127644" y="3907"/>
                    <a:pt x="127538" y="4118"/>
                    <a:pt x="127433" y="4434"/>
                  </a:cubicBezTo>
                  <a:cubicBezTo>
                    <a:pt x="127433" y="6546"/>
                    <a:pt x="101967" y="69473"/>
                    <a:pt x="97635" y="80664"/>
                  </a:cubicBezTo>
                  <a:cubicBezTo>
                    <a:pt x="90978" y="70106"/>
                    <a:pt x="83581" y="56803"/>
                    <a:pt x="76396" y="47195"/>
                  </a:cubicBezTo>
                  <a:cubicBezTo>
                    <a:pt x="76291" y="46984"/>
                    <a:pt x="76079" y="46773"/>
                    <a:pt x="75868" y="46561"/>
                  </a:cubicBezTo>
                  <a:cubicBezTo>
                    <a:pt x="75551" y="46245"/>
                    <a:pt x="75340" y="46139"/>
                    <a:pt x="75128" y="45928"/>
                  </a:cubicBezTo>
                  <a:lnTo>
                    <a:pt x="74389" y="45506"/>
                  </a:lnTo>
                  <a:cubicBezTo>
                    <a:pt x="74072" y="45294"/>
                    <a:pt x="73860" y="45189"/>
                    <a:pt x="73543" y="45083"/>
                  </a:cubicBezTo>
                  <a:cubicBezTo>
                    <a:pt x="73438" y="44978"/>
                    <a:pt x="73121" y="44978"/>
                    <a:pt x="72698" y="44872"/>
                  </a:cubicBezTo>
                  <a:cubicBezTo>
                    <a:pt x="72381" y="44767"/>
                    <a:pt x="71958" y="44661"/>
                    <a:pt x="71747" y="44661"/>
                  </a:cubicBezTo>
                  <a:lnTo>
                    <a:pt x="70902" y="44555"/>
                  </a:lnTo>
                  <a:lnTo>
                    <a:pt x="7080" y="44555"/>
                  </a:lnTo>
                  <a:cubicBezTo>
                    <a:pt x="6551" y="44555"/>
                    <a:pt x="6129" y="44661"/>
                    <a:pt x="5706" y="44767"/>
                  </a:cubicBezTo>
                  <a:cubicBezTo>
                    <a:pt x="5283" y="44767"/>
                    <a:pt x="4861" y="44978"/>
                    <a:pt x="4438" y="45083"/>
                  </a:cubicBezTo>
                  <a:lnTo>
                    <a:pt x="4332" y="45189"/>
                  </a:lnTo>
                  <a:cubicBezTo>
                    <a:pt x="3910" y="45294"/>
                    <a:pt x="3593" y="45506"/>
                    <a:pt x="3170" y="45822"/>
                  </a:cubicBezTo>
                  <a:lnTo>
                    <a:pt x="3170" y="45822"/>
                  </a:lnTo>
                  <a:cubicBezTo>
                    <a:pt x="2747" y="46139"/>
                    <a:pt x="2430" y="46350"/>
                    <a:pt x="2113" y="46667"/>
                  </a:cubicBezTo>
                  <a:lnTo>
                    <a:pt x="2113" y="46667"/>
                  </a:lnTo>
                  <a:cubicBezTo>
                    <a:pt x="1691" y="46984"/>
                    <a:pt x="1479" y="47406"/>
                    <a:pt x="1162" y="47723"/>
                  </a:cubicBezTo>
                  <a:cubicBezTo>
                    <a:pt x="951" y="48145"/>
                    <a:pt x="740" y="48567"/>
                    <a:pt x="528" y="48990"/>
                  </a:cubicBezTo>
                  <a:cubicBezTo>
                    <a:pt x="423" y="49412"/>
                    <a:pt x="211" y="49834"/>
                    <a:pt x="106" y="50362"/>
                  </a:cubicBezTo>
                  <a:cubicBezTo>
                    <a:pt x="0" y="50785"/>
                    <a:pt x="0" y="51207"/>
                    <a:pt x="0" y="51735"/>
                  </a:cubicBezTo>
                  <a:cubicBezTo>
                    <a:pt x="0" y="52157"/>
                    <a:pt x="0" y="52685"/>
                    <a:pt x="106" y="53107"/>
                  </a:cubicBezTo>
                  <a:cubicBezTo>
                    <a:pt x="211" y="53635"/>
                    <a:pt x="423" y="54058"/>
                    <a:pt x="528" y="54480"/>
                  </a:cubicBezTo>
                  <a:cubicBezTo>
                    <a:pt x="740" y="54902"/>
                    <a:pt x="951" y="55325"/>
                    <a:pt x="1162" y="55641"/>
                  </a:cubicBezTo>
                  <a:cubicBezTo>
                    <a:pt x="1479" y="56064"/>
                    <a:pt x="1691" y="56380"/>
                    <a:pt x="2008" y="56697"/>
                  </a:cubicBezTo>
                  <a:lnTo>
                    <a:pt x="2113" y="56697"/>
                  </a:lnTo>
                  <a:cubicBezTo>
                    <a:pt x="2430" y="57120"/>
                    <a:pt x="2747" y="57331"/>
                    <a:pt x="3170" y="57647"/>
                  </a:cubicBezTo>
                  <a:cubicBezTo>
                    <a:pt x="3487" y="57859"/>
                    <a:pt x="3910" y="58070"/>
                    <a:pt x="4332" y="58281"/>
                  </a:cubicBezTo>
                  <a:lnTo>
                    <a:pt x="4438" y="58281"/>
                  </a:lnTo>
                  <a:cubicBezTo>
                    <a:pt x="4755" y="58492"/>
                    <a:pt x="5283" y="58598"/>
                    <a:pt x="5706" y="58703"/>
                  </a:cubicBezTo>
                  <a:lnTo>
                    <a:pt x="5706" y="58703"/>
                  </a:lnTo>
                  <a:cubicBezTo>
                    <a:pt x="6129" y="58809"/>
                    <a:pt x="6551" y="58809"/>
                    <a:pt x="7080" y="58809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89F51E04-7C97-4ABA-87DB-655C3FAB96C2}"/>
              </a:ext>
            </a:extLst>
          </p:cNvPr>
          <p:cNvGrpSpPr/>
          <p:nvPr/>
        </p:nvGrpSpPr>
        <p:grpSpPr>
          <a:xfrm>
            <a:off x="1528060" y="5065593"/>
            <a:ext cx="1448325" cy="646332"/>
            <a:chOff x="4044264" y="5699798"/>
            <a:chExt cx="2067535" cy="1085456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82DBA1A-26B8-48B6-8E4C-A0FBBCD8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264" y="5699798"/>
              <a:ext cx="2067535" cy="1085456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BCA5AEEB-517A-4CC4-B549-BF5FD595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92" y="5952430"/>
              <a:ext cx="398842" cy="398842"/>
            </a:xfrm>
            <a:prstGeom prst="rect">
              <a:avLst/>
            </a:prstGeom>
          </p:spPr>
        </p:pic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91A0C2C-CF21-4351-8EBF-4977744E3972}"/>
              </a:ext>
            </a:extLst>
          </p:cNvPr>
          <p:cNvSpPr/>
          <p:nvPr/>
        </p:nvSpPr>
        <p:spPr>
          <a:xfrm>
            <a:off x="666788" y="3284446"/>
            <a:ext cx="2336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Водитель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3A091CC-4CC8-4779-93DD-17A21B6FA148}"/>
              </a:ext>
            </a:extLst>
          </p:cNvPr>
          <p:cNvSpPr/>
          <p:nvPr/>
        </p:nvSpPr>
        <p:spPr>
          <a:xfrm>
            <a:off x="-29067" y="4615655"/>
            <a:ext cx="1407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Медицинский работник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CA1C75-AC69-46EE-AAC8-3989B5E49CF2}"/>
              </a:ext>
            </a:extLst>
          </p:cNvPr>
          <p:cNvSpPr/>
          <p:nvPr/>
        </p:nvSpPr>
        <p:spPr>
          <a:xfrm>
            <a:off x="2614486" y="4615656"/>
            <a:ext cx="1301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Контролер по выпуску ТС</a:t>
            </a:r>
          </a:p>
        </p:txBody>
      </p:sp>
      <p:pic>
        <p:nvPicPr>
          <p:cNvPr id="4" name="Рисунок 3" descr="Доктор">
            <a:extLst>
              <a:ext uri="{FF2B5EF4-FFF2-40B4-BE49-F238E27FC236}">
                <a16:creationId xmlns:a16="http://schemas.microsoft.com/office/drawing/2014/main" id="{067523B0-3877-4E41-9D6A-37FBBB5A1C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962" y="4068243"/>
            <a:ext cx="604800" cy="604800"/>
          </a:xfrm>
          <a:prstGeom prst="rect">
            <a:avLst/>
          </a:prstGeom>
        </p:spPr>
      </p:pic>
      <p:pic>
        <p:nvPicPr>
          <p:cNvPr id="13" name="Рисунок 12" descr="Строитель">
            <a:extLst>
              <a:ext uri="{FF2B5EF4-FFF2-40B4-BE49-F238E27FC236}">
                <a16:creationId xmlns:a16="http://schemas.microsoft.com/office/drawing/2014/main" id="{1C312D9A-1C68-4443-BF40-D7D033084A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16855" y="4065341"/>
            <a:ext cx="604800" cy="604800"/>
          </a:xfrm>
          <a:prstGeom prst="rect">
            <a:avLst/>
          </a:prstGeom>
        </p:spPr>
      </p:pic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B7328D0A-469E-45BA-BF53-F65F9FD5F3EB}"/>
              </a:ext>
            </a:extLst>
          </p:cNvPr>
          <p:cNvCxnSpPr>
            <a:stCxn id="64" idx="3"/>
            <a:endCxn id="63" idx="2"/>
          </p:cNvCxnSpPr>
          <p:nvPr/>
        </p:nvCxnSpPr>
        <p:spPr>
          <a:xfrm flipV="1">
            <a:off x="1378660" y="3561445"/>
            <a:ext cx="456602" cy="1285043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078F2D16-AD8F-48F5-8E63-34E51EDB8D30}"/>
              </a:ext>
            </a:extLst>
          </p:cNvPr>
          <p:cNvCxnSpPr>
            <a:stCxn id="65" idx="1"/>
          </p:cNvCxnSpPr>
          <p:nvPr/>
        </p:nvCxnSpPr>
        <p:spPr>
          <a:xfrm rot="10800000">
            <a:off x="2021708" y="3561445"/>
            <a:ext cx="592779" cy="1285044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6759149-7A49-49F0-B202-4CEC341CEB80}"/>
              </a:ext>
            </a:extLst>
          </p:cNvPr>
          <p:cNvSpPr/>
          <p:nvPr/>
        </p:nvSpPr>
        <p:spPr>
          <a:xfrm>
            <a:off x="79513" y="2327779"/>
            <a:ext cx="4465588" cy="39835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7FD2391-B046-4D92-A352-F88EC24DFBA8}"/>
              </a:ext>
            </a:extLst>
          </p:cNvPr>
          <p:cNvSpPr/>
          <p:nvPr/>
        </p:nvSpPr>
        <p:spPr>
          <a:xfrm>
            <a:off x="84037" y="904461"/>
            <a:ext cx="4465588" cy="5516217"/>
          </a:xfrm>
          <a:prstGeom prst="rect">
            <a:avLst/>
          </a:prstGeom>
          <a:noFill/>
          <a:ln>
            <a:solidFill>
              <a:srgbClr val="61D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Мужской профиль">
            <a:extLst>
              <a:ext uri="{FF2B5EF4-FFF2-40B4-BE49-F238E27FC236}">
                <a16:creationId xmlns:a16="http://schemas.microsoft.com/office/drawing/2014/main" id="{3341DD1C-5949-44CE-A756-9288847872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1701" y="2773368"/>
            <a:ext cx="604800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противолежащие углы 34">
            <a:extLst>
              <a:ext uri="{FF2B5EF4-FFF2-40B4-BE49-F238E27FC236}">
                <a16:creationId xmlns:a16="http://schemas.microsoft.com/office/drawing/2014/main" id="{4E3D65DB-077A-4DA0-B236-CCCD7C7F606A}"/>
              </a:ext>
            </a:extLst>
          </p:cNvPr>
          <p:cNvSpPr/>
          <p:nvPr/>
        </p:nvSpPr>
        <p:spPr>
          <a:xfrm>
            <a:off x="9083220" y="5574027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0DF231ED-0630-4DAF-B273-2BACB865F80A}"/>
              </a:ext>
            </a:extLst>
          </p:cNvPr>
          <p:cNvSpPr/>
          <p:nvPr/>
        </p:nvSpPr>
        <p:spPr>
          <a:xfrm>
            <a:off x="9115760" y="4876535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B15F2688-7CDF-48B9-9754-715F9EA7322F}"/>
              </a:ext>
            </a:extLst>
          </p:cNvPr>
          <p:cNvSpPr/>
          <p:nvPr/>
        </p:nvSpPr>
        <p:spPr>
          <a:xfrm>
            <a:off x="4547311" y="5574026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38034493-972F-4AC6-BF11-D0A2DCA79EB0}"/>
              </a:ext>
            </a:extLst>
          </p:cNvPr>
          <p:cNvSpPr/>
          <p:nvPr/>
        </p:nvSpPr>
        <p:spPr>
          <a:xfrm>
            <a:off x="4547311" y="4872814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противолежащие углы 30">
            <a:extLst>
              <a:ext uri="{FF2B5EF4-FFF2-40B4-BE49-F238E27FC236}">
                <a16:creationId xmlns:a16="http://schemas.microsoft.com/office/drawing/2014/main" id="{E11A1843-3AD3-47BA-9540-74524EFBDAA7}"/>
              </a:ext>
            </a:extLst>
          </p:cNvPr>
          <p:cNvSpPr/>
          <p:nvPr/>
        </p:nvSpPr>
        <p:spPr>
          <a:xfrm>
            <a:off x="101525" y="5574028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противолежащие углы 29">
            <a:extLst>
              <a:ext uri="{FF2B5EF4-FFF2-40B4-BE49-F238E27FC236}">
                <a16:creationId xmlns:a16="http://schemas.microsoft.com/office/drawing/2014/main" id="{0849B71C-1D90-45FE-A1FD-C4236F5EC2A3}"/>
              </a:ext>
            </a:extLst>
          </p:cNvPr>
          <p:cNvSpPr/>
          <p:nvPr/>
        </p:nvSpPr>
        <p:spPr>
          <a:xfrm>
            <a:off x="126641" y="4872815"/>
            <a:ext cx="1059780" cy="574477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8A4C7-845B-4346-8442-EE228945F3CF}"/>
              </a:ext>
            </a:extLst>
          </p:cNvPr>
          <p:cNvSpPr txBox="1"/>
          <p:nvPr/>
        </p:nvSpPr>
        <p:spPr>
          <a:xfrm>
            <a:off x="267961" y="148222"/>
            <a:ext cx="438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ЦИФРОВЫЕ РЕШЕНИЯ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4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868348-CC52-43A9-82AE-E7AAD7DA4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" t="3511" r="6167" b="8808"/>
          <a:stretch/>
        </p:blipFill>
        <p:spPr>
          <a:xfrm>
            <a:off x="161386" y="1752101"/>
            <a:ext cx="3886568" cy="2790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32A718-0A31-4D16-9B45-91F59C782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" t="5430" r="8833" b="14352"/>
          <a:stretch/>
        </p:blipFill>
        <p:spPr>
          <a:xfrm>
            <a:off x="4230771" y="1787324"/>
            <a:ext cx="4633356" cy="2766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1310F8-F1DC-4DFC-8EC6-68F4E4541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2" b="1631"/>
          <a:stretch/>
        </p:blipFill>
        <p:spPr>
          <a:xfrm>
            <a:off x="9046944" y="1787324"/>
            <a:ext cx="2708918" cy="276625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8A2625-8808-4855-AEDE-8F33C39D28EB}"/>
              </a:ext>
            </a:extLst>
          </p:cNvPr>
          <p:cNvSpPr/>
          <p:nvPr/>
        </p:nvSpPr>
        <p:spPr>
          <a:xfrm>
            <a:off x="61094" y="1052232"/>
            <a:ext cx="3971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МОБИЛЬНОЕ ПРИЛОЖЕНИЕ «ЭЛЕКТРОННЫЙ ПУТЕВОЙ ЛИСТ»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72C956-1C86-4D27-B1DA-7B7A14D43771}"/>
              </a:ext>
            </a:extLst>
          </p:cNvPr>
          <p:cNvSpPr/>
          <p:nvPr/>
        </p:nvSpPr>
        <p:spPr>
          <a:xfrm>
            <a:off x="4230771" y="1052232"/>
            <a:ext cx="374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МОБИЛЬНОЕ ПРИЛОЖЕНИЕ «ТЕХНИЧЕСКИЙ ОСМОТР»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7946B5-1782-4451-9A6A-EAECC23A0035}"/>
              </a:ext>
            </a:extLst>
          </p:cNvPr>
          <p:cNvSpPr/>
          <p:nvPr/>
        </p:nvSpPr>
        <p:spPr>
          <a:xfrm>
            <a:off x="8985581" y="884530"/>
            <a:ext cx="3476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HeliosC" panose="020B0604020202020204" charset="-52"/>
              </a:rPr>
              <a:t>МЕДИЦИНСКИЙ ОСМОТР С ИСПОЛЬЗОВАНИЕМ АППАРАТНО-ПРОГРАММНЫХ КОМПЛЕКСОВ ДЛЯ ДИСТАНЦИОННОГО ПРОХОЖДЕНИЯ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CE4C4C-874A-40F2-A9B4-7AEDB18374AD}"/>
              </a:ext>
            </a:extLst>
          </p:cNvPr>
          <p:cNvCxnSpPr/>
          <p:nvPr/>
        </p:nvCxnSpPr>
        <p:spPr>
          <a:xfrm>
            <a:off x="4047954" y="4850296"/>
            <a:ext cx="0" cy="14709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A7B399-EE21-4F14-8542-E2AB180ADD0B}"/>
              </a:ext>
            </a:extLst>
          </p:cNvPr>
          <p:cNvCxnSpPr/>
          <p:nvPr/>
        </p:nvCxnSpPr>
        <p:spPr>
          <a:xfrm>
            <a:off x="8913838" y="4850296"/>
            <a:ext cx="0" cy="14709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4CE36E1-387C-448C-B5E3-0EE8040B57AC}"/>
              </a:ext>
            </a:extLst>
          </p:cNvPr>
          <p:cNvSpPr/>
          <p:nvPr/>
        </p:nvSpPr>
        <p:spPr>
          <a:xfrm>
            <a:off x="1186420" y="4960678"/>
            <a:ext cx="22204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водителя работают с электронным путевым листом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667DBDF-888C-4F87-B4DE-0D92013FC861}"/>
              </a:ext>
            </a:extLst>
          </p:cNvPr>
          <p:cNvSpPr/>
          <p:nvPr/>
        </p:nvSpPr>
        <p:spPr>
          <a:xfrm>
            <a:off x="1213597" y="5614692"/>
            <a:ext cx="2361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электронных путевых листов сформировано за период работы с технологией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1F40E94-0AC7-4B9F-A97E-6916D52A1E69}"/>
              </a:ext>
            </a:extLst>
          </p:cNvPr>
          <p:cNvSpPr/>
          <p:nvPr/>
        </p:nvSpPr>
        <p:spPr>
          <a:xfrm>
            <a:off x="630476" y="4929900"/>
            <a:ext cx="676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9</a:t>
            </a:r>
            <a:r>
              <a:rPr lang="en-US" sz="2400" b="1" dirty="0">
                <a:solidFill>
                  <a:srgbClr val="002060"/>
                </a:solidFill>
                <a:latin typeface="HeliosC" panose="020B0604020202020204" charset="-52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965D17C-F234-4FF7-9FA5-42B454088504}"/>
              </a:ext>
            </a:extLst>
          </p:cNvPr>
          <p:cNvSpPr/>
          <p:nvPr/>
        </p:nvSpPr>
        <p:spPr>
          <a:xfrm>
            <a:off x="76200" y="5585791"/>
            <a:ext cx="222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25 938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B3B855-0BD8-405C-A228-E25CD23D7BE7}"/>
              </a:ext>
            </a:extLst>
          </p:cNvPr>
          <p:cNvSpPr/>
          <p:nvPr/>
        </p:nvSpPr>
        <p:spPr>
          <a:xfrm>
            <a:off x="5675554" y="4805495"/>
            <a:ext cx="3068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подразделения компании пользуются мобильным приложением для предрейсового контроль технического состояния транспорта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64A57DC-0290-4F92-917B-CA635653A982}"/>
              </a:ext>
            </a:extLst>
          </p:cNvPr>
          <p:cNvSpPr/>
          <p:nvPr/>
        </p:nvSpPr>
        <p:spPr>
          <a:xfrm>
            <a:off x="5685807" y="5614692"/>
            <a:ext cx="252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предрейсовых технических осмотров выполняется ежемесячно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3641E6F-4EAD-485F-B191-789A7029BDF1}"/>
              </a:ext>
            </a:extLst>
          </p:cNvPr>
          <p:cNvSpPr/>
          <p:nvPr/>
        </p:nvSpPr>
        <p:spPr>
          <a:xfrm>
            <a:off x="4823604" y="4929899"/>
            <a:ext cx="77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132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B55E01-375F-4888-81B3-50EC02394915}"/>
              </a:ext>
            </a:extLst>
          </p:cNvPr>
          <p:cNvSpPr/>
          <p:nvPr/>
        </p:nvSpPr>
        <p:spPr>
          <a:xfrm>
            <a:off x="4478865" y="5590256"/>
            <a:ext cx="1138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22 025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EFDE6E7-7220-425A-A69C-45147CC5FC7B}"/>
              </a:ext>
            </a:extLst>
          </p:cNvPr>
          <p:cNvSpPr/>
          <p:nvPr/>
        </p:nvSpPr>
        <p:spPr>
          <a:xfrm>
            <a:off x="10175540" y="5614692"/>
            <a:ext cx="20254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занимает прохождение 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1 удаленного медосмотра сотрудником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DC57413-4948-4EB4-99B6-DC64FA8090C1}"/>
              </a:ext>
            </a:extLst>
          </p:cNvPr>
          <p:cNvSpPr/>
          <p:nvPr/>
        </p:nvSpPr>
        <p:spPr>
          <a:xfrm>
            <a:off x="9113383" y="4945288"/>
            <a:ext cx="246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73 800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8DE274C-B1CE-4995-BC0E-B6C8329D2BEA}"/>
              </a:ext>
            </a:extLst>
          </p:cNvPr>
          <p:cNvSpPr/>
          <p:nvPr/>
        </p:nvSpPr>
        <p:spPr>
          <a:xfrm>
            <a:off x="8990353" y="5594605"/>
            <a:ext cx="121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HeliosC" panose="020B0604020202020204" charset="-52"/>
              </a:rPr>
              <a:t>2–3 </a:t>
            </a: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мин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17D00D6-BFDE-456D-9118-8D9B4EEA8329}"/>
              </a:ext>
            </a:extLst>
          </p:cNvPr>
          <p:cNvSpPr/>
          <p:nvPr/>
        </p:nvSpPr>
        <p:spPr>
          <a:xfrm>
            <a:off x="10200609" y="4804587"/>
            <a:ext cx="2390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удаленных медосмотров проводится в среднем ежемесячно</a:t>
            </a:r>
          </a:p>
          <a:p>
            <a:r>
              <a:rPr lang="ru-RU" sz="1100" dirty="0">
                <a:solidFill>
                  <a:srgbClr val="002060"/>
                </a:solidFill>
                <a:latin typeface="HeliosC" panose="020B0604020202020204" charset="-52"/>
              </a:rPr>
              <a:t>в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58736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A4C7-845B-4346-8442-EE228945F3CF}"/>
              </a:ext>
            </a:extLst>
          </p:cNvPr>
          <p:cNvSpPr txBox="1"/>
          <p:nvPr/>
        </p:nvSpPr>
        <p:spPr>
          <a:xfrm>
            <a:off x="267961" y="148222"/>
            <a:ext cx="438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НОВЫЕ ВОЗМОЖНОСТИ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5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3FEC8ECF-0102-40B3-8D28-DB60316095B2}"/>
              </a:ext>
            </a:extLst>
          </p:cNvPr>
          <p:cNvSpPr/>
          <p:nvPr/>
        </p:nvSpPr>
        <p:spPr>
          <a:xfrm>
            <a:off x="347473" y="2844934"/>
            <a:ext cx="5427161" cy="995800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815DE-5E60-46AB-B8CE-03C147BF0AC9}"/>
              </a:ext>
            </a:extLst>
          </p:cNvPr>
          <p:cNvSpPr txBox="1"/>
          <p:nvPr/>
        </p:nvSpPr>
        <p:spPr>
          <a:xfrm>
            <a:off x="267960" y="1107886"/>
            <a:ext cx="89257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00" dirty="0">
                <a:solidFill>
                  <a:srgbClr val="002060"/>
                </a:solidFill>
                <a:latin typeface="Bebas Neue Bold" panose="020B0606020202050201" pitchFamily="34" charset="-52"/>
              </a:rPr>
              <a:t>Автоматизированный предрейсовый контроль технического состояния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B088A-4564-4D04-AB15-DF67E5BED685}"/>
              </a:ext>
            </a:extLst>
          </p:cNvPr>
          <p:cNvSpPr txBox="1"/>
          <p:nvPr/>
        </p:nvSpPr>
        <p:spPr>
          <a:xfrm>
            <a:off x="277899" y="2394184"/>
            <a:ext cx="676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HeliosC" panose="00000500000000000000" pitchFamily="2" charset="-52"/>
              </a:rPr>
              <a:t>транспортного средства предоставляет возможность организовать: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C54ECE-40F3-47F3-9CB4-99AEC00CEAD7}"/>
              </a:ext>
            </a:extLst>
          </p:cNvPr>
          <p:cNvSpPr/>
          <p:nvPr/>
        </p:nvSpPr>
        <p:spPr>
          <a:xfrm>
            <a:off x="541286" y="2917404"/>
            <a:ext cx="499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HeliosC" panose="020B0604020202020204" charset="-52"/>
              </a:rPr>
              <a:t>САМОДЕКЛАРИРОВАНИЕ</a:t>
            </a:r>
          </a:p>
          <a:p>
            <a:r>
              <a:rPr lang="ru-RU" dirty="0">
                <a:solidFill>
                  <a:srgbClr val="002060"/>
                </a:solidFill>
                <a:latin typeface="HeliosC" panose="020B0604020202020204" charset="-52"/>
              </a:rPr>
              <a:t>Предоставление доступа к внутренним процессам компаний.</a:t>
            </a:r>
          </a:p>
        </p:txBody>
      </p:sp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id="{281DF4AB-3FE6-4DA5-B6CF-46D4B7F079FA}"/>
              </a:ext>
            </a:extLst>
          </p:cNvPr>
          <p:cNvSpPr/>
          <p:nvPr/>
        </p:nvSpPr>
        <p:spPr>
          <a:xfrm>
            <a:off x="362382" y="4110516"/>
            <a:ext cx="5427161" cy="995800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CC7229E1-149C-477B-90EB-8D2300CFCB6C}"/>
              </a:ext>
            </a:extLst>
          </p:cNvPr>
          <p:cNvSpPr/>
          <p:nvPr/>
        </p:nvSpPr>
        <p:spPr>
          <a:xfrm>
            <a:off x="347473" y="5376098"/>
            <a:ext cx="5427161" cy="995800"/>
          </a:xfrm>
          <a:prstGeom prst="round2Diag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BF1A11F-2908-479E-96C7-3253EE595F3A}"/>
              </a:ext>
            </a:extLst>
          </p:cNvPr>
          <p:cNvSpPr/>
          <p:nvPr/>
        </p:nvSpPr>
        <p:spPr>
          <a:xfrm>
            <a:off x="541286" y="4423750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HeliosC" panose="020B0604020202020204" charset="-52"/>
              </a:rPr>
              <a:t>ДИСТАНЦИОННЫЙ КОНТРОЛЬ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D1B312E-1F6C-4686-AEE6-282AA58A9DAB}"/>
              </a:ext>
            </a:extLst>
          </p:cNvPr>
          <p:cNvSpPr/>
          <p:nvPr/>
        </p:nvSpPr>
        <p:spPr>
          <a:xfrm>
            <a:off x="541286" y="5550832"/>
            <a:ext cx="499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HeliosC" panose="020B0604020202020204" charset="-52"/>
              </a:rPr>
              <a:t>ПОВЫШЕНИЕ БЕЗОПАСНОСТИ ДОРОЖНОГО ДВИЖЕНИЯ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07FA3DA-372E-49C4-B96E-AA1EC6D99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293" b="-9582"/>
          <a:stretch/>
        </p:blipFill>
        <p:spPr>
          <a:xfrm>
            <a:off x="8434982" y="4028540"/>
            <a:ext cx="959681" cy="10777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D2EC32-1337-4C95-9080-27FB5AAE0821}"/>
              </a:ext>
            </a:extLst>
          </p:cNvPr>
          <p:cNvSpPr txBox="1"/>
          <p:nvPr/>
        </p:nvSpPr>
        <p:spPr>
          <a:xfrm>
            <a:off x="9164604" y="4276225"/>
            <a:ext cx="322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HeliosC" panose="020B0604020202020204" charset="-52"/>
              </a:rPr>
              <a:t>РОСТРАНСНАДЗОР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5F0247A-4917-4CB5-AAE4-8BB182114998}"/>
              </a:ext>
            </a:extLst>
          </p:cNvPr>
          <p:cNvSpPr/>
          <p:nvPr/>
        </p:nvSpPr>
        <p:spPr>
          <a:xfrm>
            <a:off x="9423424" y="4675883"/>
            <a:ext cx="2768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eliosC" panose="020B0604020202020204" charset="-52"/>
              </a:rPr>
              <a:t>получает инструменты управления контролем</a:t>
            </a:r>
          </a:p>
          <a:p>
            <a:r>
              <a:rPr lang="ru-RU" dirty="0">
                <a:solidFill>
                  <a:srgbClr val="002060"/>
                </a:solidFill>
                <a:latin typeface="HeliosC" panose="020B0604020202020204" charset="-52"/>
              </a:rPr>
              <a:t>перевозчиков</a:t>
            </a:r>
          </a:p>
        </p:txBody>
      </p: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F1221632-7053-4CA4-95B4-62C261D920A6}"/>
              </a:ext>
            </a:extLst>
          </p:cNvPr>
          <p:cNvCxnSpPr>
            <a:stCxn id="14" idx="0"/>
            <a:endCxn id="22" idx="0"/>
          </p:cNvCxnSpPr>
          <p:nvPr/>
        </p:nvCxnSpPr>
        <p:spPr>
          <a:xfrm>
            <a:off x="5774634" y="3342834"/>
            <a:ext cx="12700" cy="2531164"/>
          </a:xfrm>
          <a:prstGeom prst="bentConnector3">
            <a:avLst>
              <a:gd name="adj1" fmla="val 1800000"/>
            </a:avLst>
          </a:prstGeom>
          <a:ln w="9525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461A189-EAB4-45D0-B8E2-BC8BA4320459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789543" y="4608416"/>
            <a:ext cx="178904" cy="0"/>
          </a:xfrm>
          <a:prstGeom prst="line">
            <a:avLst/>
          </a:prstGeom>
          <a:ln w="9525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9630A03-7C3B-4442-B567-C91F15FBF5CA}"/>
              </a:ext>
            </a:extLst>
          </p:cNvPr>
          <p:cNvCxnSpPr/>
          <p:nvPr/>
        </p:nvCxnSpPr>
        <p:spPr>
          <a:xfrm>
            <a:off x="5968447" y="4608416"/>
            <a:ext cx="2231336" cy="0"/>
          </a:xfrm>
          <a:prstGeom prst="straightConnector1">
            <a:avLst/>
          </a:prstGeom>
          <a:ln w="9525">
            <a:solidFill>
              <a:srgbClr val="61D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820B5E-D665-402B-A139-8208B648B981}"/>
              </a:ext>
            </a:extLst>
          </p:cNvPr>
          <p:cNvSpPr txBox="1"/>
          <p:nvPr/>
        </p:nvSpPr>
        <p:spPr>
          <a:xfrm>
            <a:off x="6226781" y="4276225"/>
            <a:ext cx="342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HeliosC" panose="00000500000000000000" pitchFamily="2" charset="-52"/>
              </a:rPr>
              <a:t>ЛЕГАЛИЗАЦИЯ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38107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C8A4C7-845B-4346-8442-EE228945F3CF}"/>
              </a:ext>
            </a:extLst>
          </p:cNvPr>
          <p:cNvSpPr txBox="1"/>
          <p:nvPr/>
        </p:nvSpPr>
        <p:spPr>
          <a:xfrm>
            <a:off x="267960" y="148222"/>
            <a:ext cx="5198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ПРОБЕЛЫ В ЗАКОНОДАТЕЛЬСТВЕ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EE41-D20A-7D3E-7DD0-9AE2FEE45593}"/>
              </a:ext>
            </a:extLst>
          </p:cNvPr>
          <p:cNvSpPr txBox="1"/>
          <p:nvPr/>
        </p:nvSpPr>
        <p:spPr>
          <a:xfrm>
            <a:off x="249734" y="780318"/>
            <a:ext cx="1184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>
                <a:solidFill>
                  <a:srgbClr val="002060"/>
                </a:solidFill>
                <a:latin typeface="Bebas Neue Bold" panose="020B0606020202050201" pitchFamily="34" charset="-52"/>
              </a:rPr>
              <a:t>ДЛЯ ЭФФЕКТИВНОЙ И ЛЕГИТИМНОЙ РАБОТЫ ТРАНСПОРТНОЙ ЭКОСИСТЕМЫ НЕОБХОДИМА ДОРАБОТКА НОРМАТИВНО-ПРАВОВЫХ АКТОВ ПО НАПРАВЛЕНИЯМ: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123135D3-83DA-F29F-7E06-FAE42074F9F2}"/>
              </a:ext>
            </a:extLst>
          </p:cNvPr>
          <p:cNvSpPr txBox="1">
            <a:spLocks/>
          </p:cNvSpPr>
          <p:nvPr/>
        </p:nvSpPr>
        <p:spPr>
          <a:xfrm>
            <a:off x="11266755" y="6550326"/>
            <a:ext cx="625475" cy="25648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defPPr marL="0" marR="0" indent="0" algn="l" defTabSz="47241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30184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3620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7241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70862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4482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8103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417240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53447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89653" algn="ctr" defTabSz="12597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4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b="0" smtClean="0">
                <a:solidFill>
                  <a:schemeClr val="bg1"/>
                </a:solidFill>
                <a:latin typeface="HeliosC" panose="00000500000000000000" pitchFamily="2" charset="-52"/>
              </a:rPr>
              <a:pPr algn="r"/>
              <a:t>6</a:t>
            </a:fld>
            <a:endParaRPr lang="ru-RU" b="0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ADA098-3205-4A4A-89EC-B36E2434945F}"/>
              </a:ext>
            </a:extLst>
          </p:cNvPr>
          <p:cNvSpPr/>
          <p:nvPr/>
        </p:nvSpPr>
        <p:spPr>
          <a:xfrm>
            <a:off x="287011" y="1653075"/>
            <a:ext cx="3139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ЭЛЕКТРОННЫЙ ПУТЕВОЙ ЛИСТ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3F8E51-4303-40AA-9C94-71A0D0F31317}"/>
              </a:ext>
            </a:extLst>
          </p:cNvPr>
          <p:cNvSpPr/>
          <p:nvPr/>
        </p:nvSpPr>
        <p:spPr>
          <a:xfrm>
            <a:off x="340838" y="1897927"/>
            <a:ext cx="117749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ФЗ от 08 ноября 2007г. N 259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-</a:t>
            </a: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ФЗ «Устав автомобильного транспорта и городского наземного электрического транспорта»: введение понятия электронный путевой лист; добавление участников информационного взаимодействия в части, касающейся путевого листа (медицинский работник, контролер технического состояния ТС); обязательные реквизиты путевого листа; порядок проверки путевых листов сотрудниками ГИБДД.</a:t>
            </a:r>
          </a:p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Приказ Минтранса России от 11.09.2020 г. N 368 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«Об утверждении обязательных реквизитов и порядка заполнения путевых листов»: определить порядок работы с электронными путевыми листами</a:t>
            </a:r>
          </a:p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Постановление Правительства РФ 21 мая 2022 г. № 931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*: введение правил направления электронных путевых листов и сведений, содержащихся в них в государственную информационную систему электронных перевозочных документов  </a:t>
            </a:r>
          </a:p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Установление ФНС формата электронного путевого листа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D0DB69-8A03-480B-83B2-0829E8F520AD}"/>
              </a:ext>
            </a:extLst>
          </p:cNvPr>
          <p:cNvSpPr/>
          <p:nvPr/>
        </p:nvSpPr>
        <p:spPr>
          <a:xfrm>
            <a:off x="287011" y="5860396"/>
            <a:ext cx="1140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002060"/>
                </a:solidFill>
                <a:latin typeface="HeliosC" panose="020B0604020202020204" charset="-52"/>
              </a:rPr>
              <a:t>*«Об утверждении правил обмена электронными перевозочными документами и сведениями, содержащимися в них, между участниками информационного взаимодействия, направления таких документов и сведений в государственную информационную систему электронных перевозочных документов, а также представления иной информации, связанной с обработкой таких документов и сведений, из информационной системы электронных перевозочных документов в государственную информационную систему электронных перевозочных документов по запросу оператора государственной информационной системы электронных перевозочных документов»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72D112-D804-4996-9F0A-94CE2BC7411C}"/>
              </a:ext>
            </a:extLst>
          </p:cNvPr>
          <p:cNvSpPr/>
          <p:nvPr/>
        </p:nvSpPr>
        <p:spPr>
          <a:xfrm>
            <a:off x="340838" y="3945647"/>
            <a:ext cx="11756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ПРЕДРЕЙСОВЫЙ И ПОСЛЕРЕЙСОВЫЙ МЕДИЦИНСКИЕ ОСМОТРЫ С ПРИМЕНЕНИЕМ ТЕЛЕМЕДИЦИНСКИХ ТЕХНОЛОГИЙ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EA982C-A311-4CD2-9E54-45214ACA4E9B}"/>
              </a:ext>
            </a:extLst>
          </p:cNvPr>
          <p:cNvSpPr/>
          <p:nvPr/>
        </p:nvSpPr>
        <p:spPr>
          <a:xfrm>
            <a:off x="340837" y="4237687"/>
            <a:ext cx="11665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статья 46 ФЗ от 21.11.2011 N 323-ФЗ 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«Об основах охраны здоровья граждан в Российской Федерации» и  </a:t>
            </a: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статья 23 ФЗ от 10.12.1995 N 196-ФЗ 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"О безопасности дорожного движения": разрешение использования телемедицинских технологий для дистанционной передачи информации о состоянии здоровья водителей при проведении ПРМО (принятие законопроекта №35884-8)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5185A8-A022-486B-8759-7FE9F34AF7AB}"/>
              </a:ext>
            </a:extLst>
          </p:cNvPr>
          <p:cNvSpPr/>
          <p:nvPr/>
        </p:nvSpPr>
        <p:spPr>
          <a:xfrm>
            <a:off x="369231" y="5093906"/>
            <a:ext cx="7815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КОНТРОЛЬ ТЕХНИЧЕСКОГО СОСТОЯНИЯ ТРАНСПОРТНОГО СРЕДСТВА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25B9CA-232A-4923-8375-329CD979CFE6}"/>
              </a:ext>
            </a:extLst>
          </p:cNvPr>
          <p:cNvSpPr/>
          <p:nvPr/>
        </p:nvSpPr>
        <p:spPr>
          <a:xfrm>
            <a:off x="369231" y="5367482"/>
            <a:ext cx="11210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61D6FF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HeliosC" panose="020B0604020202020204" charset="-52"/>
              </a:rPr>
              <a:t>Приказ Минтранса РФ от 11 сентября 2020 г. № 368 </a:t>
            </a:r>
            <a:r>
              <a:rPr lang="ru-RU" sz="1400" dirty="0">
                <a:solidFill>
                  <a:srgbClr val="002060"/>
                </a:solidFill>
                <a:latin typeface="HeliosC" panose="020B0604020202020204" charset="-52"/>
              </a:rPr>
              <a:t>«Об утверждении обязательных реквизитов и порядка заполнения путевых листов»: внесение данных контроля в электронный путевой лист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A44D34F8-A506-417F-BCCC-98990DF9C6FE}"/>
              </a:ext>
            </a:extLst>
          </p:cNvPr>
          <p:cNvSpPr/>
          <p:nvPr/>
        </p:nvSpPr>
        <p:spPr>
          <a:xfrm>
            <a:off x="5798" y="1698360"/>
            <a:ext cx="261335" cy="373666"/>
          </a:xfrm>
          <a:prstGeom prst="homePlate">
            <a:avLst>
              <a:gd name="adj" fmla="val 32938"/>
            </a:avLst>
          </a:prstGeom>
          <a:solidFill>
            <a:srgbClr val="61D6F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9F095D0C-2349-4565-89BA-723BB436F5B3}"/>
              </a:ext>
            </a:extLst>
          </p:cNvPr>
          <p:cNvSpPr/>
          <p:nvPr/>
        </p:nvSpPr>
        <p:spPr>
          <a:xfrm>
            <a:off x="-9051" y="3979846"/>
            <a:ext cx="261335" cy="373666"/>
          </a:xfrm>
          <a:prstGeom prst="homePlate">
            <a:avLst>
              <a:gd name="adj" fmla="val 32938"/>
            </a:avLst>
          </a:prstGeom>
          <a:solidFill>
            <a:srgbClr val="61D6F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EB234986-BFAC-47A9-B58C-BD04F0BFDF35}"/>
              </a:ext>
            </a:extLst>
          </p:cNvPr>
          <p:cNvSpPr/>
          <p:nvPr/>
        </p:nvSpPr>
        <p:spPr>
          <a:xfrm>
            <a:off x="-32605" y="5102841"/>
            <a:ext cx="261335" cy="373666"/>
          </a:xfrm>
          <a:prstGeom prst="homePlate">
            <a:avLst>
              <a:gd name="adj" fmla="val 32938"/>
            </a:avLst>
          </a:prstGeom>
          <a:solidFill>
            <a:srgbClr val="61D6F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5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725</Words>
  <Application>Microsoft Office PowerPoint</Application>
  <PresentationFormat>Широкоэкранный</PresentationFormat>
  <Paragraphs>93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Proxima Nova Regular</vt:lpstr>
      <vt:lpstr>Calibri</vt:lpstr>
      <vt:lpstr>Poppins</vt:lpstr>
      <vt:lpstr>Helvetica Neue Light</vt:lpstr>
      <vt:lpstr>Calibri Light</vt:lpstr>
      <vt:lpstr>Lato Light</vt:lpstr>
      <vt:lpstr>HeliosC</vt:lpstr>
      <vt:lpstr>Bebas Neue Bold</vt:lpstr>
      <vt:lpstr>Wingdings</vt:lpstr>
      <vt:lpstr>League Spartan</vt:lpstr>
      <vt:lpstr>Arial</vt:lpstr>
      <vt:lpstr>Helvetica Neue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 Базуева</dc:creator>
  <cp:lastModifiedBy>Дьячкова Виолетта Юрьевна</cp:lastModifiedBy>
  <cp:revision>51</cp:revision>
  <dcterms:created xsi:type="dcterms:W3CDTF">2019-06-10T12:14:31Z</dcterms:created>
  <dcterms:modified xsi:type="dcterms:W3CDTF">2022-11-16T05:28:09Z</dcterms:modified>
</cp:coreProperties>
</file>